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4" r:id="rId1"/>
  </p:sldMasterIdLst>
  <p:notesMasterIdLst>
    <p:notesMasterId r:id="rId6"/>
  </p:notesMasterIdLst>
  <p:sldIdLst>
    <p:sldId id="256" r:id="rId2"/>
    <p:sldId id="260" r:id="rId3"/>
    <p:sldId id="257" r:id="rId4"/>
    <p:sldId id="258" r:id="rId5"/>
  </p:sldIdLst>
  <p:sldSz cx="6858000" cy="9144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610914B-258F-4B64-8760-763DAD26795F}">
          <p14:sldIdLst>
            <p14:sldId id="256"/>
            <p14:sldId id="260"/>
            <p14:sldId id="257"/>
          </p14:sldIdLst>
        </p14:section>
        <p14:section name="Раздел без заголовка" id="{48AFFC37-7B65-45CB-9C97-8F38DD769B5E}">
          <p14:sldIdLst>
            <p14:sldId id="25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0000"/>
    <a:srgbClr val="4204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588" autoAdjust="0"/>
    <p:restoredTop sz="94286" autoAdjust="0"/>
  </p:normalViewPr>
  <p:slideViewPr>
    <p:cSldViewPr>
      <p:cViewPr>
        <p:scale>
          <a:sx n="100" d="100"/>
          <a:sy n="100" d="100"/>
        </p:scale>
        <p:origin x="-1722" y="-15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4FC861-85A1-4B2D-A512-10EB28138A4B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196789D-56ED-4848-AA64-7A4ABA35B3F1}">
      <dgm:prSet/>
      <dgm:spPr/>
      <dgm:t>
        <a:bodyPr/>
        <a:lstStyle/>
        <a:p>
          <a:pPr rtl="0"/>
          <a:r>
            <a:rPr lang="ru-RU" smtClean="0"/>
            <a:t>3</a:t>
          </a:r>
          <a:endParaRPr lang="ru-RU"/>
        </a:p>
      </dgm:t>
    </dgm:pt>
    <dgm:pt modelId="{80752419-F173-4789-9CE3-FED301730A44}" type="parTrans" cxnId="{BE6712E4-DEB4-4BBA-90CE-D8018524E364}">
      <dgm:prSet/>
      <dgm:spPr/>
      <dgm:t>
        <a:bodyPr/>
        <a:lstStyle/>
        <a:p>
          <a:endParaRPr lang="ru-RU"/>
        </a:p>
      </dgm:t>
    </dgm:pt>
    <dgm:pt modelId="{00556892-A204-402B-8ADC-75C3D85C2329}" type="sibTrans" cxnId="{BE6712E4-DEB4-4BBA-90CE-D8018524E364}">
      <dgm:prSet/>
      <dgm:spPr/>
      <dgm:t>
        <a:bodyPr/>
        <a:lstStyle/>
        <a:p>
          <a:endParaRPr lang="ru-RU"/>
        </a:p>
      </dgm:t>
    </dgm:pt>
    <dgm:pt modelId="{44430C8F-D411-4495-9D5A-86992A5E8810}" type="pres">
      <dgm:prSet presAssocID="{944FC861-85A1-4B2D-A512-10EB28138A4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C1FBDC0-0280-4003-AA04-3B2E66A23CDD}" type="pres">
      <dgm:prSet presAssocID="{2196789D-56ED-4848-AA64-7A4ABA35B3F1}" presName="node" presStyleLbl="node1" presStyleIdx="0" presStyleCnt="1" custScaleY="142433" custRadScaleRad="108622" custRadScaleInc="28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E6712E4-DEB4-4BBA-90CE-D8018524E364}" srcId="{944FC861-85A1-4B2D-A512-10EB28138A4B}" destId="{2196789D-56ED-4848-AA64-7A4ABA35B3F1}" srcOrd="0" destOrd="0" parTransId="{80752419-F173-4789-9CE3-FED301730A44}" sibTransId="{00556892-A204-402B-8ADC-75C3D85C2329}"/>
    <dgm:cxn modelId="{B74ECAA6-C9CB-4D9B-A2ED-756D68810FCB}" type="presOf" srcId="{2196789D-56ED-4848-AA64-7A4ABA35B3F1}" destId="{0C1FBDC0-0280-4003-AA04-3B2E66A23CDD}" srcOrd="0" destOrd="0" presId="urn:microsoft.com/office/officeart/2005/8/layout/cycle2"/>
    <dgm:cxn modelId="{DE4E156E-C708-4F72-8B18-1331E8E3F014}" type="presOf" srcId="{944FC861-85A1-4B2D-A512-10EB28138A4B}" destId="{44430C8F-D411-4495-9D5A-86992A5E8810}" srcOrd="0" destOrd="0" presId="urn:microsoft.com/office/officeart/2005/8/layout/cycle2"/>
    <dgm:cxn modelId="{4F0D1659-7624-4FAE-B287-ED47552F1B06}" type="presParOf" srcId="{44430C8F-D411-4495-9D5A-86992A5E8810}" destId="{0C1FBDC0-0280-4003-AA04-3B2E66A23CDD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1FBDC0-0280-4003-AA04-3B2E66A23CDD}">
      <dsp:nvSpPr>
        <dsp:cNvPr id="0" name=""/>
        <dsp:cNvSpPr/>
      </dsp:nvSpPr>
      <dsp:spPr>
        <a:xfrm>
          <a:off x="0" y="0"/>
          <a:ext cx="324128" cy="4616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3</a:t>
          </a:r>
          <a:endParaRPr lang="ru-RU" sz="1900" kern="1200"/>
        </a:p>
      </dsp:txBody>
      <dsp:txXfrm>
        <a:off x="47467" y="67609"/>
        <a:ext cx="229194" cy="3264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9BE6DA-3B92-43E3-A1B5-D16F00B4848D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30413" y="746125"/>
            <a:ext cx="279717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4B7103-5CBA-4587-9D24-D88B296AB7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930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030413" y="746125"/>
            <a:ext cx="2797175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B7103-5CBA-4587-9D24-D88B296AB7E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0500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030413" y="746125"/>
            <a:ext cx="2797175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B7103-5CBA-4587-9D24-D88B296AB7E1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074420" y="479864"/>
            <a:ext cx="5554980" cy="1962912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074420" y="2466752"/>
            <a:ext cx="5554980" cy="23368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91075" y="1885069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867882" y="1793355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143500" y="366186"/>
            <a:ext cx="1371600" cy="7802033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57250" y="366188"/>
            <a:ext cx="4171950" cy="7802033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12168" y="-72"/>
            <a:ext cx="514350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3794" y="3467100"/>
            <a:ext cx="4800600" cy="3048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33794" y="1422400"/>
            <a:ext cx="4800600" cy="2012949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1714500" y="0"/>
            <a:ext cx="5715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29241" y="3752875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806048" y="3661160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670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5706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6880448"/>
            <a:ext cx="6172200" cy="1524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9758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4290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9758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1238" y="0"/>
            <a:ext cx="6096762" cy="9144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89037"/>
            <a:ext cx="2857500" cy="154940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42900" y="1875952"/>
            <a:ext cx="2857500" cy="931333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42900" y="2844801"/>
            <a:ext cx="6115050" cy="532341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5172" y="1422400"/>
            <a:ext cx="2057400" cy="26416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71500" y="1422400"/>
            <a:ext cx="3429000" cy="6096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28650" y="1524005"/>
            <a:ext cx="3314700" cy="468604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297544" y="1272455"/>
            <a:ext cx="514350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3752750" y="1249048"/>
            <a:ext cx="486918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8650" y="6400800"/>
            <a:ext cx="3314700" cy="1016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611945" y="-1087896"/>
            <a:ext cx="1229165" cy="2185183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26613" y="28137"/>
            <a:ext cx="1276643" cy="2269588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37161" y="1406770"/>
            <a:ext cx="844288" cy="1470165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759655" y="-72"/>
            <a:ext cx="6098345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6706" y="366184"/>
            <a:ext cx="5623560" cy="1524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076706" y="1930400"/>
            <a:ext cx="5623560" cy="64008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2686050" y="8407400"/>
            <a:ext cx="1600200" cy="63500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02FC766-7B01-4D1A-8366-CEB4CE4C3223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4286250" y="8407400"/>
            <a:ext cx="2171700" cy="63500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6460236" y="8407400"/>
            <a:ext cx="342900" cy="63500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29.wmf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emf"/><Relationship Id="rId2" Type="http://schemas.openxmlformats.org/officeDocument/2006/relationships/image" Target="../media/image13.pn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image" Target="../media/image35.jpeg"/><Relationship Id="rId3" Type="http://schemas.openxmlformats.org/officeDocument/2006/relationships/image" Target="../media/image30.emf"/><Relationship Id="rId7" Type="http://schemas.openxmlformats.org/officeDocument/2006/relationships/diagramColors" Target="../diagrams/colors1.xml"/><Relationship Id="rId12" Type="http://schemas.openxmlformats.org/officeDocument/2006/relationships/image" Target="../media/image34.wmf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33.jpeg"/><Relationship Id="rId5" Type="http://schemas.openxmlformats.org/officeDocument/2006/relationships/diagramLayout" Target="../diagrams/layout1.xml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4" Type="http://schemas.openxmlformats.org/officeDocument/2006/relationships/diagramData" Target="../diagrams/data1.xml"/><Relationship Id="rId9" Type="http://schemas.openxmlformats.org/officeDocument/2006/relationships/image" Target="../media/image31.jpeg"/><Relationship Id="rId14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C:\Users\ПК\Pictures\1534277068_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245" y="7649847"/>
            <a:ext cx="2868191" cy="14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4661" y="5364088"/>
            <a:ext cx="971550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016" y="6699772"/>
            <a:ext cx="3217899" cy="2340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2401" y="899504"/>
            <a:ext cx="1868391" cy="256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259632" y="2204590"/>
            <a:ext cx="1512168" cy="63702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86445" y="1963743"/>
            <a:ext cx="2564904" cy="136815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endParaRPr lang="ru-RU" sz="28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64703" y="1763688"/>
            <a:ext cx="223224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" y="6"/>
            <a:ext cx="630932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Школьный Калейдоскоп</a:t>
            </a:r>
            <a:endParaRPr lang="ru-RU" sz="3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060848" y="5099281"/>
            <a:ext cx="3024336" cy="815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solidFill>
                <a:srgbClr val="000000"/>
              </a:solidFill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431535" y="8"/>
            <a:ext cx="142646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 smtClean="0"/>
              <a:t>Ежемесячное электронное</a:t>
            </a:r>
          </a:p>
          <a:p>
            <a:pPr algn="ctr"/>
            <a:r>
              <a:rPr lang="ru-RU" sz="1100" dirty="0" smtClean="0"/>
              <a:t>издание     </a:t>
            </a:r>
          </a:p>
          <a:p>
            <a:pPr algn="ctr"/>
            <a:r>
              <a:rPr lang="ru-RU" sz="1100" dirty="0"/>
              <a:t> </a:t>
            </a:r>
            <a:r>
              <a:rPr lang="ru-RU" sz="1100" dirty="0" smtClean="0"/>
              <a:t>ноябрь 2019</a:t>
            </a:r>
          </a:p>
          <a:p>
            <a:pPr algn="ctr"/>
            <a:r>
              <a:rPr lang="ru-RU" sz="1100" dirty="0" smtClean="0"/>
              <a:t>МБОУ «СОШ №24»                     №</a:t>
            </a:r>
            <a:r>
              <a:rPr lang="ru-RU" sz="1100" dirty="0"/>
              <a:t>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569138" y="8731309"/>
            <a:ext cx="298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1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9045624" y="785727"/>
            <a:ext cx="216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04421" y="1543946"/>
            <a:ext cx="21411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 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04421" y="1077702"/>
            <a:ext cx="370469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          </a:t>
            </a:r>
            <a:endParaRPr lang="ru-RU" sz="1400" b="1" i="1" dirty="0"/>
          </a:p>
        </p:txBody>
      </p:sp>
      <p:sp>
        <p:nvSpPr>
          <p:cNvPr id="10" name="AutoShape 2" descr="https://dreem-pics.com/uploads/posts/2017-10/1507982553_117386380_____el1__9_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4" descr="https://dreem-pics.com/uploads/posts/2017-10/1507982553_117386380_____el1__9_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66241" y="552915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«Если </a:t>
            </a:r>
            <a:r>
              <a:rPr lang="ru-RU" dirty="0"/>
              <a:t>вы не верите в ангелов… Посмотрите в глаза своей мамы</a:t>
            </a:r>
            <a:r>
              <a:rPr lang="ru-RU" dirty="0" smtClean="0"/>
              <a:t>…»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54" y="1199245"/>
            <a:ext cx="1616052" cy="221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564904" y="1108004"/>
            <a:ext cx="29386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Я </a:t>
            </a:r>
            <a:r>
              <a:rPr lang="ru-RU" sz="1200" dirty="0" err="1"/>
              <a:t>подаpок</a:t>
            </a:r>
            <a:r>
              <a:rPr lang="ru-RU" sz="1200" dirty="0"/>
              <a:t> </a:t>
            </a:r>
            <a:r>
              <a:rPr lang="ru-RU" sz="1200" dirty="0" err="1"/>
              <a:t>pазноцветный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 err="1"/>
              <a:t>Подаpить</a:t>
            </a:r>
            <a:r>
              <a:rPr lang="ru-RU" sz="1200" dirty="0"/>
              <a:t> </a:t>
            </a:r>
            <a:r>
              <a:rPr lang="ru-RU" sz="1200" dirty="0" err="1"/>
              <a:t>pешила</a:t>
            </a:r>
            <a:r>
              <a:rPr lang="ru-RU" sz="1200" dirty="0"/>
              <a:t> маме.</a:t>
            </a:r>
            <a:br>
              <a:rPr lang="ru-RU" sz="1200" dirty="0"/>
            </a:br>
            <a:r>
              <a:rPr lang="ru-RU" sz="1200" dirty="0"/>
              <a:t>Я </a:t>
            </a:r>
            <a:r>
              <a:rPr lang="ru-RU" sz="1200" dirty="0" err="1"/>
              <a:t>стаpалась</a:t>
            </a:r>
            <a:r>
              <a:rPr lang="ru-RU" sz="1200" dirty="0"/>
              <a:t>, </a:t>
            </a:r>
            <a:r>
              <a:rPr lang="ru-RU" sz="1200" dirty="0" err="1"/>
              <a:t>pисовала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 err="1"/>
              <a:t>Четыpьмя</a:t>
            </a:r>
            <a:r>
              <a:rPr lang="ru-RU" sz="1200" dirty="0"/>
              <a:t> </a:t>
            </a:r>
            <a:r>
              <a:rPr lang="ru-RU" sz="1200" dirty="0" err="1"/>
              <a:t>каpандашами</a:t>
            </a:r>
            <a:r>
              <a:rPr lang="ru-RU" sz="1200" dirty="0"/>
              <a:t>.</a:t>
            </a:r>
            <a:br>
              <a:rPr lang="ru-RU" sz="1200" dirty="0"/>
            </a:br>
            <a:r>
              <a:rPr lang="ru-RU" sz="1200" dirty="0" err="1"/>
              <a:t>Hо</a:t>
            </a:r>
            <a:r>
              <a:rPr lang="ru-RU" sz="1200" dirty="0"/>
              <a:t> сначала я на </a:t>
            </a:r>
            <a:r>
              <a:rPr lang="ru-RU" sz="1200" dirty="0" err="1"/>
              <a:t>кpасный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/>
              <a:t>Слишком сильно нажимала,</a:t>
            </a:r>
            <a:br>
              <a:rPr lang="ru-RU" sz="1200" dirty="0"/>
            </a:br>
            <a:r>
              <a:rPr lang="ru-RU" sz="1200" dirty="0"/>
              <a:t>А потом, за </a:t>
            </a:r>
            <a:r>
              <a:rPr lang="ru-RU" sz="1200" dirty="0" err="1"/>
              <a:t>кpасным</a:t>
            </a:r>
            <a:r>
              <a:rPr lang="ru-RU" sz="1200" dirty="0"/>
              <a:t> </a:t>
            </a:r>
            <a:r>
              <a:rPr lang="ru-RU" sz="1200" dirty="0" err="1"/>
              <a:t>сpазy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/>
              <a:t>Фиолетовый сломала,</a:t>
            </a:r>
            <a:br>
              <a:rPr lang="ru-RU" sz="1200" dirty="0"/>
            </a:br>
            <a:r>
              <a:rPr lang="ru-RU" sz="1200" dirty="0"/>
              <a:t>А потом сломался синий,</a:t>
            </a:r>
            <a:br>
              <a:rPr lang="ru-RU" sz="1200" dirty="0"/>
            </a:br>
            <a:r>
              <a:rPr lang="ru-RU" sz="1200" dirty="0"/>
              <a:t>И </a:t>
            </a:r>
            <a:r>
              <a:rPr lang="ru-RU" sz="1200" dirty="0" err="1"/>
              <a:t>оpанжевый</a:t>
            </a:r>
            <a:r>
              <a:rPr lang="ru-RU" sz="1200" dirty="0"/>
              <a:t> сломала…</a:t>
            </a:r>
            <a:br>
              <a:rPr lang="ru-RU" sz="1200" dirty="0"/>
            </a:br>
            <a:r>
              <a:rPr lang="ru-RU" sz="1200" dirty="0"/>
              <a:t>Все </a:t>
            </a:r>
            <a:r>
              <a:rPr lang="ru-RU" sz="1200" dirty="0" err="1"/>
              <a:t>pавно</a:t>
            </a:r>
            <a:r>
              <a:rPr lang="ru-RU" sz="1200" dirty="0"/>
              <a:t> </a:t>
            </a:r>
            <a:r>
              <a:rPr lang="ru-RU" sz="1200" dirty="0" err="1"/>
              <a:t>поpтpет</a:t>
            </a:r>
            <a:r>
              <a:rPr lang="ru-RU" sz="1200" dirty="0"/>
              <a:t> </a:t>
            </a:r>
            <a:r>
              <a:rPr lang="ru-RU" sz="1200" dirty="0" err="1"/>
              <a:t>кpасивый</a:t>
            </a:r>
            <a:r>
              <a:rPr lang="ru-RU" sz="1200" dirty="0"/>
              <a:t>,</a:t>
            </a:r>
            <a:br>
              <a:rPr lang="ru-RU" sz="1200" dirty="0"/>
            </a:br>
            <a:r>
              <a:rPr lang="ru-RU" sz="1200" dirty="0" err="1"/>
              <a:t>Потомy</a:t>
            </a:r>
            <a:r>
              <a:rPr lang="ru-RU" sz="1200" dirty="0"/>
              <a:t> что это — мама!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4421" y="3416328"/>
            <a:ext cx="60535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rgbClr val="FF0000"/>
                </a:solidFill>
              </a:rPr>
              <a:t>Сегодня </a:t>
            </a:r>
            <a:r>
              <a:rPr lang="ru-RU" sz="1600" dirty="0" smtClean="0">
                <a:solidFill>
                  <a:srgbClr val="FF0000"/>
                </a:solidFill>
              </a:rPr>
              <a:t> </a:t>
            </a:r>
            <a:r>
              <a:rPr lang="ru-RU" sz="1600" dirty="0" smtClean="0">
                <a:solidFill>
                  <a:srgbClr val="FF0000"/>
                </a:solidFill>
              </a:rPr>
              <a:t>состоялся </a:t>
            </a:r>
            <a:r>
              <a:rPr lang="ru-RU" sz="1600" dirty="0" smtClean="0">
                <a:solidFill>
                  <a:srgbClr val="FF0000"/>
                </a:solidFill>
              </a:rPr>
              <a:t>замечательный </a:t>
            </a:r>
            <a:r>
              <a:rPr lang="ru-RU" sz="1600" dirty="0" smtClean="0">
                <a:solidFill>
                  <a:srgbClr val="FF0000"/>
                </a:solidFill>
              </a:rPr>
              <a:t>концерт, посвящённый Дню матери. Концерт прошёл, а впечатления остались…</a:t>
            </a:r>
            <a:endParaRPr lang="ru-RU" sz="1600" dirty="0">
              <a:solidFill>
                <a:srgbClr val="FF0000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53" y="4230556"/>
            <a:ext cx="2139329" cy="1171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557" y="4392538"/>
            <a:ext cx="196215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8642" y="3995936"/>
            <a:ext cx="196215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941" y="5561408"/>
            <a:ext cx="2162696" cy="117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941" y="6859273"/>
            <a:ext cx="2147187" cy="1063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689" y="5405965"/>
            <a:ext cx="2395602" cy="1186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4518" y="7135921"/>
            <a:ext cx="1466850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08720" y="4164121"/>
            <a:ext cx="24482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100" b="1" dirty="0" smtClean="0"/>
          </a:p>
          <a:p>
            <a:pPr algn="ctr"/>
            <a:endParaRPr lang="ru-RU" sz="1100" b="1" dirty="0"/>
          </a:p>
          <a:p>
            <a:pPr algn="ctr"/>
            <a:r>
              <a:rPr lang="ru-RU" sz="1100" dirty="0" smtClean="0"/>
              <a:t>.</a:t>
            </a:r>
            <a:endParaRPr lang="ru-RU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692697" y="-18863"/>
            <a:ext cx="6165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96517" y="-76601"/>
            <a:ext cx="43924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200" dirty="0"/>
              <a:t> </a:t>
            </a:r>
          </a:p>
        </p:txBody>
      </p:sp>
      <p:sp>
        <p:nvSpPr>
          <p:cNvPr id="9" name="TextBox 8"/>
          <p:cNvSpPr txBox="1"/>
          <p:nvPr/>
        </p:nvSpPr>
        <p:spPr>
          <a:xfrm flipH="1">
            <a:off x="6489340" y="880725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2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67012" y="3779912"/>
            <a:ext cx="42484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             </a:t>
            </a:r>
            <a:endParaRPr lang="ru-RU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767012" y="4748"/>
            <a:ext cx="609098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 традиции в последнюю неделю ноября в  нашей школе прошла предметная неделя учителей географии, биологии и химии. На линейке подведены итоги географического диктанта и конкурса поделок. Все участники  получили дипломы и сертификаты.</a:t>
            </a:r>
          </a:p>
          <a:p>
            <a:r>
              <a:rPr lang="ru-RU" dirty="0"/>
              <a:t> </a:t>
            </a:r>
            <a:r>
              <a:rPr lang="ru-RU" dirty="0" smtClean="0"/>
              <a:t>      </a:t>
            </a:r>
            <a:r>
              <a:rPr lang="ru-RU" dirty="0" smtClean="0"/>
              <a:t>Давайте  </a:t>
            </a:r>
            <a:r>
              <a:rPr lang="ru-RU" dirty="0" smtClean="0"/>
              <a:t>окунёмся в приятные воспоминания  интереснейших  мероприятий!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012" y="2036073"/>
            <a:ext cx="196215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0880" y="1763688"/>
            <a:ext cx="196215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6235" y="1956261"/>
            <a:ext cx="1466850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4518" y="3316485"/>
            <a:ext cx="1466850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634" y="3344157"/>
            <a:ext cx="1466850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943" y="4756545"/>
            <a:ext cx="1466850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8530" y="5148064"/>
            <a:ext cx="1466850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943" y="3316485"/>
            <a:ext cx="196215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012" y="6376789"/>
            <a:ext cx="196215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059" y="5445278"/>
            <a:ext cx="1466850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6089" y="4662289"/>
            <a:ext cx="196215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909" y="5940578"/>
            <a:ext cx="196215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9617" y="7531575"/>
            <a:ext cx="196215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16" y="7571371"/>
            <a:ext cx="196215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7" name="Picture 19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4904" y="3344157"/>
            <a:ext cx="1193280" cy="1555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9" name="Picture 21" descr="C:\Program Files\Microsoft Office\MEDIA\CAGCAT10\j0299125.wmf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7667" y="1803351"/>
            <a:ext cx="897036" cy="1256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849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40162" y="2922970"/>
            <a:ext cx="604964" cy="638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0" name="Объект 9"/>
          <p:cNvGraphicFramePr>
            <a:graphicFrameLocks noGrp="1"/>
          </p:cNvGraphicFramePr>
          <p:nvPr>
            <p:ph idx="1"/>
          </p:nvPr>
        </p:nvGraphicFramePr>
        <p:xfrm>
          <a:off x="8758240" y="2613519"/>
          <a:ext cx="215900" cy="360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5900"/>
              </a:tblGrid>
              <a:tr h="360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" dirty="0">
                        <a:effectLst/>
                        <a:latin typeface="Calibri"/>
                      </a:endParaRPr>
                    </a:p>
                  </a:txBody>
                  <a:tcPr marL="1095" marR="1095" marT="1095" marB="1095" anchor="ctr"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516244" y="3430186"/>
            <a:ext cx="29994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	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719848000"/>
              </p:ext>
            </p:extLst>
          </p:nvPr>
        </p:nvGraphicFramePr>
        <p:xfrm>
          <a:off x="6516241" y="8682341"/>
          <a:ext cx="324128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606063" y="4598042"/>
            <a:ext cx="32761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/>
              <a:t>               </a:t>
            </a:r>
            <a:endParaRPr lang="ru-RU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747564" y="0"/>
            <a:ext cx="6093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Тырышк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 т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р, т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r>
              <a:rPr lang="ru-RU" sz="1100" dirty="0"/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335188" y="3430185"/>
            <a:ext cx="29523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         </a:t>
            </a:r>
            <a:endParaRPr lang="ru-RU" sz="1400" dirty="0"/>
          </a:p>
        </p:txBody>
      </p:sp>
      <p:pic>
        <p:nvPicPr>
          <p:cNvPr id="1027" name="Picture 3" descr="C:\Users\Исмагилова\Desktop\23 февраля\DSC0083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11398" y="-7772400"/>
            <a:ext cx="2688889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AutoShape 8" descr="http://www.dolina-podarkov.ru/UserFiles/Files/zvezda_i_lenta.jpg"/>
          <p:cNvSpPr>
            <a:spLocks noChangeAspect="1" noChangeArrowheads="1"/>
          </p:cNvSpPr>
          <p:nvPr/>
        </p:nvSpPr>
        <p:spPr bwMode="auto">
          <a:xfrm>
            <a:off x="155575" y="-14446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284985" y="24526"/>
            <a:ext cx="35972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t-RU" sz="1000" dirty="0"/>
          </a:p>
        </p:txBody>
      </p:sp>
      <p:sp>
        <p:nvSpPr>
          <p:cNvPr id="3" name="TextBox 2"/>
          <p:cNvSpPr txBox="1"/>
          <p:nvPr/>
        </p:nvSpPr>
        <p:spPr>
          <a:xfrm>
            <a:off x="654139" y="261610"/>
            <a:ext cx="60932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                            </a:t>
            </a:r>
            <a:endParaRPr lang="ru-RU" sz="1200" dirty="0"/>
          </a:p>
        </p:txBody>
      </p:sp>
      <p:sp>
        <p:nvSpPr>
          <p:cNvPr id="18" name="TextBox 17"/>
          <p:cNvSpPr txBox="1"/>
          <p:nvPr/>
        </p:nvSpPr>
        <p:spPr>
          <a:xfrm>
            <a:off x="3700787" y="3120715"/>
            <a:ext cx="37128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1200" b="1" dirty="0" smtClean="0"/>
              <a:t>Халык әйтсә-хак әйтә!</a:t>
            </a:r>
          </a:p>
          <a:p>
            <a:r>
              <a:rPr lang="tt-RU" sz="1200" dirty="0" smtClean="0"/>
              <a:t>- җәй </a:t>
            </a:r>
            <a:r>
              <a:rPr lang="tt-RU" sz="1200" dirty="0"/>
              <a:t>эшләсәң, кыш ашарсың.                             </a:t>
            </a:r>
          </a:p>
          <a:p>
            <a:r>
              <a:rPr lang="tt-RU" sz="1200" dirty="0"/>
              <a:t> </a:t>
            </a:r>
            <a:r>
              <a:rPr lang="tt-RU" sz="1200" dirty="0" smtClean="0"/>
              <a:t>- Тирләп </a:t>
            </a:r>
            <a:r>
              <a:rPr lang="tt-RU" sz="1200" dirty="0"/>
              <a:t>эшләсәң, арыш  икмәге дә тәмле.  </a:t>
            </a:r>
          </a:p>
          <a:p>
            <a:r>
              <a:rPr lang="tt-RU" sz="1200" dirty="0" smtClean="0"/>
              <a:t>- Сүз </a:t>
            </a:r>
            <a:r>
              <a:rPr lang="tt-RU" sz="1200" dirty="0"/>
              <a:t>белән мактанганчы, эш белән мактан.  </a:t>
            </a:r>
          </a:p>
          <a:p>
            <a:r>
              <a:rPr lang="tt-RU" sz="1200" dirty="0" smtClean="0"/>
              <a:t>- Син </a:t>
            </a:r>
            <a:r>
              <a:rPr lang="tt-RU" sz="1200" dirty="0"/>
              <a:t>сөйләмә, эшең сөйләп торсын. </a:t>
            </a:r>
          </a:p>
          <a:p>
            <a:r>
              <a:rPr lang="tt-RU" sz="1200" dirty="0" smtClean="0"/>
              <a:t>- Акыллы- </a:t>
            </a:r>
            <a:r>
              <a:rPr lang="tt-RU" sz="1200" dirty="0"/>
              <a:t>эше белән, ахмак-сүзе белән. </a:t>
            </a:r>
          </a:p>
          <a:p>
            <a:r>
              <a:rPr lang="tt-RU" sz="1200" dirty="0" smtClean="0"/>
              <a:t>- Сөйләп </a:t>
            </a:r>
            <a:r>
              <a:rPr lang="tt-RU" sz="1200" dirty="0"/>
              <a:t>күрсәткәнче, эшләп күрсәт. </a:t>
            </a:r>
          </a:p>
          <a:p>
            <a:r>
              <a:rPr lang="tt-RU" sz="1200" dirty="0" smtClean="0"/>
              <a:t>- Тирләп </a:t>
            </a:r>
            <a:r>
              <a:rPr lang="tt-RU" sz="1200" dirty="0"/>
              <a:t>эшләсәң, тәмләп ашарсың. </a:t>
            </a:r>
          </a:p>
          <a:p>
            <a:endParaRPr lang="tt-RU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705609" y="6466344"/>
            <a:ext cx="2467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        </a:t>
            </a:r>
            <a:endParaRPr lang="ru-RU" sz="12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26519" y="400109"/>
            <a:ext cx="6264696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Ноябрь-</a:t>
            </a:r>
            <a:r>
              <a:rPr lang="ru-RU" sz="1200" dirty="0" err="1" smtClean="0"/>
              <a:t>томаннар</a:t>
            </a:r>
            <a:r>
              <a:rPr lang="ru-RU" sz="1200" dirty="0" smtClean="0"/>
              <a:t> </a:t>
            </a:r>
            <a:r>
              <a:rPr lang="ru-RU" sz="1200" dirty="0" err="1"/>
              <a:t>һәм</a:t>
            </a:r>
            <a:r>
              <a:rPr lang="ru-RU" sz="1200" dirty="0"/>
              <a:t> </a:t>
            </a:r>
            <a:r>
              <a:rPr lang="ru-RU" sz="1200" dirty="0" err="1"/>
              <a:t>вак</a:t>
            </a:r>
            <a:r>
              <a:rPr lang="ru-RU" sz="1200" dirty="0"/>
              <a:t> </a:t>
            </a:r>
            <a:r>
              <a:rPr lang="ru-RU" sz="1200" dirty="0" err="1"/>
              <a:t>салкын</a:t>
            </a:r>
            <a:r>
              <a:rPr lang="ru-RU" sz="1200" dirty="0"/>
              <a:t> </a:t>
            </a:r>
            <a:r>
              <a:rPr lang="ru-RU" sz="1200" dirty="0" err="1"/>
              <a:t>яңгырлар</a:t>
            </a:r>
            <a:r>
              <a:rPr lang="ru-RU" sz="1200" dirty="0"/>
              <a:t> </a:t>
            </a:r>
            <a:r>
              <a:rPr lang="ru-RU" sz="1200" dirty="0" err="1"/>
              <a:t>ае.Соңгы</a:t>
            </a:r>
            <a:r>
              <a:rPr lang="ru-RU" sz="1200" dirty="0"/>
              <a:t> </a:t>
            </a:r>
            <a:r>
              <a:rPr lang="ru-RU" sz="1200" dirty="0" err="1"/>
              <a:t>яфраклар</a:t>
            </a:r>
            <a:r>
              <a:rPr lang="ru-RU" sz="1200" dirty="0"/>
              <a:t> </a:t>
            </a:r>
            <a:r>
              <a:rPr lang="ru-RU" sz="1200" dirty="0" err="1"/>
              <a:t>җиргә</a:t>
            </a:r>
            <a:r>
              <a:rPr lang="ru-RU" sz="1200" dirty="0"/>
              <a:t> </a:t>
            </a:r>
            <a:r>
              <a:rPr lang="ru-RU" sz="1200" dirty="0" err="1"/>
              <a:t>өзелеп</a:t>
            </a:r>
            <a:r>
              <a:rPr lang="ru-RU" sz="1200" dirty="0"/>
              <a:t> </a:t>
            </a:r>
            <a:r>
              <a:rPr lang="ru-RU" sz="1200" dirty="0" err="1" smtClean="0"/>
              <a:t>төшә.Кояш</a:t>
            </a:r>
            <a:r>
              <a:rPr lang="ru-RU" sz="1200" dirty="0" smtClean="0"/>
              <a:t> саран </a:t>
            </a:r>
            <a:r>
              <a:rPr lang="ru-RU" sz="1200" dirty="0" err="1"/>
              <a:t>гына</a:t>
            </a:r>
            <a:r>
              <a:rPr lang="ru-RU" sz="1200" dirty="0"/>
              <a:t> </a:t>
            </a:r>
            <a:r>
              <a:rPr lang="ru-RU" sz="1200" dirty="0" err="1"/>
              <a:t>күренеп</a:t>
            </a:r>
            <a:r>
              <a:rPr lang="ru-RU" sz="1200" dirty="0"/>
              <a:t> </a:t>
            </a:r>
            <a:r>
              <a:rPr lang="ru-RU" sz="1200" dirty="0" smtClean="0"/>
              <a:t>ала</a:t>
            </a:r>
            <a:r>
              <a:rPr lang="ru-RU" dirty="0" smtClean="0"/>
              <a:t>.</a:t>
            </a:r>
          </a:p>
          <a:p>
            <a:r>
              <a:rPr lang="ru-RU" sz="1200" b="1" dirty="0" smtClean="0"/>
              <a:t>        </a:t>
            </a:r>
            <a:r>
              <a:rPr lang="ru-RU" sz="1200" b="1" dirty="0" err="1" smtClean="0"/>
              <a:t>Безнең</a:t>
            </a:r>
            <a:r>
              <a:rPr lang="ru-RU" sz="1200" b="1" dirty="0" smtClean="0"/>
              <a:t> </a:t>
            </a:r>
            <a:r>
              <a:rPr lang="ru-RU" sz="1200" b="1" dirty="0" err="1"/>
              <a:t>эрага</a:t>
            </a:r>
            <a:r>
              <a:rPr lang="ru-RU" sz="1200" b="1" dirty="0"/>
              <a:t> </a:t>
            </a:r>
            <a:r>
              <a:rPr lang="ru-RU" sz="1200" b="1" dirty="0" err="1"/>
              <a:t>кадәр</a:t>
            </a:r>
            <a:r>
              <a:rPr lang="ru-RU" sz="1200" b="1" dirty="0"/>
              <a:t> </a:t>
            </a:r>
            <a:r>
              <a:rPr lang="en-US" sz="1200" b="1" dirty="0"/>
              <a:t>IV </a:t>
            </a:r>
            <a:r>
              <a:rPr lang="ru-RU" sz="1200" b="1" dirty="0" err="1"/>
              <a:t>гасырда</a:t>
            </a:r>
            <a:r>
              <a:rPr lang="ru-RU" sz="1200" b="1" dirty="0"/>
              <a:t> </a:t>
            </a:r>
            <a:r>
              <a:rPr lang="ru-RU" sz="1200" b="1" dirty="0" err="1"/>
              <a:t>борынгы</a:t>
            </a:r>
            <a:r>
              <a:rPr lang="ru-RU" sz="1200" b="1" dirty="0"/>
              <a:t> </a:t>
            </a:r>
            <a:r>
              <a:rPr lang="ru-RU" sz="1200" b="1" dirty="0" err="1"/>
              <a:t>Мисырның</a:t>
            </a:r>
            <a:r>
              <a:rPr lang="ru-RU" sz="1200" b="1" dirty="0"/>
              <a:t> </a:t>
            </a:r>
            <a:r>
              <a:rPr lang="ru-RU" sz="1200" b="1" dirty="0" err="1"/>
              <a:t>төп</a:t>
            </a:r>
            <a:r>
              <a:rPr lang="ru-RU" sz="1200" b="1" dirty="0"/>
              <a:t> </a:t>
            </a:r>
            <a:r>
              <a:rPr lang="ru-RU" sz="1200" b="1" dirty="0" err="1"/>
              <a:t>халкы</a:t>
            </a:r>
            <a:r>
              <a:rPr lang="ru-RU" sz="1200" b="1" dirty="0"/>
              <a:t> </a:t>
            </a:r>
            <a:r>
              <a:rPr lang="ru-RU" sz="1200" b="1" dirty="0" err="1"/>
              <a:t>бу</a:t>
            </a:r>
            <a:r>
              <a:rPr lang="ru-RU" sz="1200" b="1" dirty="0"/>
              <a:t> </a:t>
            </a:r>
            <a:r>
              <a:rPr lang="ru-RU" sz="1200" b="1" dirty="0" err="1"/>
              <a:t>айны</a:t>
            </a:r>
            <a:r>
              <a:rPr lang="ru-RU" sz="1200" b="1" dirty="0"/>
              <a:t> "</a:t>
            </a:r>
            <a:r>
              <a:rPr lang="ru-RU" sz="1200" b="1" dirty="0" err="1"/>
              <a:t>эпифи</a:t>
            </a:r>
            <a:r>
              <a:rPr lang="ru-RU" sz="1200" b="1" dirty="0"/>
              <a:t>" </a:t>
            </a:r>
            <a:r>
              <a:rPr lang="ru-RU" sz="1200" b="1" dirty="0" err="1"/>
              <a:t>дип</a:t>
            </a:r>
            <a:r>
              <a:rPr lang="ru-RU" sz="1200" b="1" dirty="0"/>
              <a:t> </a:t>
            </a:r>
            <a:r>
              <a:rPr lang="ru-RU" sz="1200" b="1" dirty="0" err="1"/>
              <a:t>атаган</a:t>
            </a:r>
            <a:r>
              <a:rPr lang="ru-RU" sz="1200" b="1" dirty="0"/>
              <a:t>. </a:t>
            </a:r>
            <a:r>
              <a:rPr lang="ru-RU" sz="1200" b="1" dirty="0" err="1"/>
              <a:t>Хәзерге</a:t>
            </a:r>
            <a:r>
              <a:rPr lang="ru-RU" sz="1200" b="1" dirty="0"/>
              <a:t> </a:t>
            </a:r>
            <a:r>
              <a:rPr lang="ru-RU" sz="1200" b="1" dirty="0" err="1"/>
              <a:t>кебек</a:t>
            </a:r>
            <a:r>
              <a:rPr lang="ru-RU" sz="1200" b="1" dirty="0"/>
              <a:t> </a:t>
            </a:r>
            <a:r>
              <a:rPr lang="ru-RU" sz="1200" b="1" dirty="0" err="1"/>
              <a:t>үк</a:t>
            </a:r>
            <a:r>
              <a:rPr lang="ru-RU" sz="1200" b="1" dirty="0"/>
              <a:t>, </a:t>
            </a:r>
            <a:r>
              <a:rPr lang="ru-RU" sz="1200" b="1" dirty="0" err="1"/>
              <a:t>алар</a:t>
            </a:r>
            <a:r>
              <a:rPr lang="ru-RU" sz="1200" b="1" dirty="0"/>
              <a:t> </a:t>
            </a:r>
            <a:r>
              <a:rPr lang="ru-RU" sz="1200" b="1" dirty="0" err="1"/>
              <a:t>өчен</a:t>
            </a:r>
            <a:r>
              <a:rPr lang="ru-RU" sz="1200" b="1" dirty="0"/>
              <a:t> </a:t>
            </a:r>
            <a:r>
              <a:rPr lang="ru-RU" sz="1200" b="1" dirty="0" err="1"/>
              <a:t>дә</a:t>
            </a:r>
            <a:r>
              <a:rPr lang="ru-RU" sz="1200" b="1" dirty="0"/>
              <a:t> </a:t>
            </a:r>
            <a:r>
              <a:rPr lang="ru-RU" sz="1200" b="1" dirty="0" err="1"/>
              <a:t>ул</a:t>
            </a:r>
            <a:r>
              <a:rPr lang="ru-RU" sz="1200" b="1" dirty="0"/>
              <a:t> </a:t>
            </a:r>
            <a:r>
              <a:rPr lang="ru-RU" sz="1200" b="1" dirty="0" err="1"/>
              <a:t>унберенче</a:t>
            </a:r>
            <a:r>
              <a:rPr lang="ru-RU" sz="1200" b="1" dirty="0"/>
              <a:t> ай </a:t>
            </a:r>
            <a:r>
              <a:rPr lang="ru-RU" sz="1200" b="1" dirty="0" err="1"/>
              <a:t>булып</a:t>
            </a:r>
            <a:r>
              <a:rPr lang="ru-RU" sz="1200" b="1" dirty="0"/>
              <a:t> </a:t>
            </a:r>
            <a:r>
              <a:rPr lang="ru-RU" sz="1200" b="1" dirty="0" err="1"/>
              <a:t>исәпләнгән</a:t>
            </a:r>
            <a:r>
              <a:rPr lang="ru-RU" sz="1200" b="1" dirty="0"/>
              <a:t>.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/>
              <a:t>Ә </a:t>
            </a:r>
            <a:r>
              <a:rPr lang="ru-RU" sz="1200" dirty="0" err="1"/>
              <a:t>борынгы</a:t>
            </a:r>
            <a:r>
              <a:rPr lang="ru-RU" sz="1200" dirty="0"/>
              <a:t> </a:t>
            </a:r>
            <a:r>
              <a:rPr lang="ru-RU" sz="1200" dirty="0" err="1"/>
              <a:t>римлылар</a:t>
            </a:r>
            <a:r>
              <a:rPr lang="ru-RU" sz="1200" dirty="0"/>
              <a:t> </a:t>
            </a:r>
            <a:r>
              <a:rPr lang="ru-RU" sz="1200" dirty="0" err="1"/>
              <a:t>аны</a:t>
            </a:r>
            <a:r>
              <a:rPr lang="ru-RU" sz="1200" dirty="0"/>
              <a:t> "</a:t>
            </a:r>
            <a:r>
              <a:rPr lang="ru-RU" sz="1200" dirty="0" err="1"/>
              <a:t>ноуесетбер</a:t>
            </a:r>
            <a:r>
              <a:rPr lang="ru-RU" sz="1200" dirty="0"/>
              <a:t>", </a:t>
            </a:r>
            <a:r>
              <a:rPr lang="ru-RU" sz="1200" dirty="0" err="1"/>
              <a:t>ягъни</a:t>
            </a:r>
            <a:r>
              <a:rPr lang="ru-RU" sz="1200" dirty="0"/>
              <a:t> </a:t>
            </a:r>
            <a:r>
              <a:rPr lang="ru-RU" sz="1200" dirty="0" err="1"/>
              <a:t>тугызынчы</a:t>
            </a:r>
            <a:r>
              <a:rPr lang="ru-RU" sz="1200" dirty="0"/>
              <a:t> ай </a:t>
            </a:r>
            <a:r>
              <a:rPr lang="ru-RU" sz="1200" dirty="0" err="1"/>
              <a:t>дип</a:t>
            </a:r>
            <a:r>
              <a:rPr lang="ru-RU" sz="1200" dirty="0"/>
              <a:t> </a:t>
            </a:r>
            <a:r>
              <a:rPr lang="ru-RU" sz="1200" dirty="0" err="1"/>
              <a:t>атаган</a:t>
            </a:r>
            <a:r>
              <a:rPr lang="ru-RU" sz="1200" dirty="0"/>
              <a:t>. "Ноябрь" </a:t>
            </a:r>
            <a:r>
              <a:rPr lang="ru-RU" sz="1200" dirty="0" err="1"/>
              <a:t>атамасы</a:t>
            </a:r>
            <a:r>
              <a:rPr lang="ru-RU" sz="1200" dirty="0"/>
              <a:t> </a:t>
            </a:r>
            <a:r>
              <a:rPr lang="ru-RU" sz="1200" dirty="0" err="1"/>
              <a:t>латинча</a:t>
            </a:r>
            <a:r>
              <a:rPr lang="ru-RU" sz="1200" dirty="0"/>
              <a:t> "</a:t>
            </a:r>
            <a:r>
              <a:rPr lang="ru-RU" sz="1200" dirty="0" err="1"/>
              <a:t>новем</a:t>
            </a:r>
            <a:r>
              <a:rPr lang="ru-RU" sz="1200" dirty="0"/>
              <a:t>" (</a:t>
            </a:r>
            <a:r>
              <a:rPr lang="ru-RU" sz="1200" dirty="0" err="1"/>
              <a:t>тугыз</a:t>
            </a:r>
            <a:r>
              <a:rPr lang="ru-RU" sz="1200" dirty="0"/>
              <a:t>) </a:t>
            </a:r>
            <a:r>
              <a:rPr lang="ru-RU" sz="1200" dirty="0" err="1"/>
              <a:t>дигән</a:t>
            </a:r>
            <a:r>
              <a:rPr lang="ru-RU" sz="1200" dirty="0"/>
              <a:t> </a:t>
            </a:r>
            <a:r>
              <a:rPr lang="ru-RU" sz="1200" dirty="0" err="1"/>
              <a:t>сүздән</a:t>
            </a:r>
            <a:r>
              <a:rPr lang="ru-RU" sz="1200" dirty="0"/>
              <a:t> </a:t>
            </a:r>
            <a:r>
              <a:rPr lang="ru-RU" sz="1200" dirty="0" err="1"/>
              <a:t>алынган</a:t>
            </a:r>
            <a:r>
              <a:rPr lang="ru-RU" sz="1200" dirty="0"/>
              <a:t>, </a:t>
            </a:r>
            <a:r>
              <a:rPr lang="ru-RU" sz="1200" dirty="0" err="1"/>
              <a:t>элек</a:t>
            </a:r>
            <a:r>
              <a:rPr lang="ru-RU" sz="1200" dirty="0"/>
              <a:t> </a:t>
            </a:r>
            <a:r>
              <a:rPr lang="ru-RU" sz="1200" dirty="0" err="1"/>
              <a:t>ул</a:t>
            </a:r>
            <a:r>
              <a:rPr lang="ru-RU" sz="1200" dirty="0"/>
              <a:t> кыш </a:t>
            </a:r>
            <a:r>
              <a:rPr lang="ru-RU" sz="1200" dirty="0" err="1"/>
              <a:t>ае</a:t>
            </a:r>
            <a:r>
              <a:rPr lang="ru-RU" sz="1200" dirty="0"/>
              <a:t> </a:t>
            </a:r>
            <a:r>
              <a:rPr lang="ru-RU" sz="1200" dirty="0" err="1"/>
              <a:t>булып</a:t>
            </a:r>
            <a:r>
              <a:rPr lang="ru-RU" sz="1200" dirty="0"/>
              <a:t> </a:t>
            </a:r>
            <a:r>
              <a:rPr lang="ru-RU" sz="1200" dirty="0" err="1"/>
              <a:t>йөргән</a:t>
            </a:r>
            <a:r>
              <a:rPr lang="ru-RU" sz="1200" dirty="0"/>
              <a:t>. </a:t>
            </a:r>
            <a:r>
              <a:rPr lang="ru-RU" sz="1200" dirty="0" err="1"/>
              <a:t>Борынгы</a:t>
            </a:r>
            <a:r>
              <a:rPr lang="ru-RU" sz="1200" dirty="0"/>
              <a:t> </a:t>
            </a:r>
            <a:r>
              <a:rPr lang="ru-RU" sz="1200" dirty="0" err="1"/>
              <a:t>Русьта</a:t>
            </a:r>
            <a:r>
              <a:rPr lang="ru-RU" sz="1200" dirty="0"/>
              <a:t> да </a:t>
            </a:r>
            <a:r>
              <a:rPr lang="ru-RU" sz="1200" dirty="0" err="1"/>
              <a:t>ул</a:t>
            </a:r>
            <a:r>
              <a:rPr lang="ru-RU" sz="1200" dirty="0"/>
              <a:t> </a:t>
            </a:r>
            <a:r>
              <a:rPr lang="ru-RU" sz="1200" dirty="0" err="1"/>
              <a:t>тәүдә</a:t>
            </a:r>
            <a:r>
              <a:rPr lang="ru-RU" sz="1200" dirty="0"/>
              <a:t> </a:t>
            </a:r>
            <a:r>
              <a:rPr lang="ru-RU" sz="1200" dirty="0" err="1"/>
              <a:t>тугызынчы</a:t>
            </a:r>
            <a:r>
              <a:rPr lang="ru-RU" sz="1200" dirty="0"/>
              <a:t> ай </a:t>
            </a:r>
            <a:r>
              <a:rPr lang="ru-RU" sz="1200" dirty="0" err="1"/>
              <a:t>булган</a:t>
            </a:r>
            <a:r>
              <a:rPr lang="ru-RU" sz="1200" dirty="0"/>
              <a:t>. Ә </a:t>
            </a:r>
            <a:r>
              <a:rPr lang="en-US" sz="1200" dirty="0"/>
              <a:t>XV </a:t>
            </a:r>
            <a:r>
              <a:rPr lang="ru-RU" sz="1200" dirty="0" err="1"/>
              <a:t>гасырдан</a:t>
            </a:r>
            <a:r>
              <a:rPr lang="ru-RU" sz="1200" dirty="0"/>
              <a:t> 1700 </a:t>
            </a:r>
            <a:r>
              <a:rPr lang="ru-RU" sz="1200" dirty="0" err="1"/>
              <a:t>елга</a:t>
            </a:r>
            <a:r>
              <a:rPr lang="ru-RU" sz="1200" dirty="0"/>
              <a:t> </a:t>
            </a:r>
            <a:r>
              <a:rPr lang="ru-RU" sz="1200" dirty="0" err="1"/>
              <a:t>кадәр</a:t>
            </a:r>
            <a:r>
              <a:rPr lang="ru-RU" sz="1200" dirty="0"/>
              <a:t> </a:t>
            </a:r>
            <a:r>
              <a:rPr lang="ru-RU" sz="1200" dirty="0" err="1"/>
              <a:t>өченче</a:t>
            </a:r>
            <a:r>
              <a:rPr lang="ru-RU" sz="1200" dirty="0"/>
              <a:t> ай </a:t>
            </a:r>
            <a:r>
              <a:rPr lang="ru-RU" sz="1200" dirty="0" err="1"/>
              <a:t>булып</a:t>
            </a:r>
            <a:r>
              <a:rPr lang="ru-RU" sz="1200" dirty="0"/>
              <a:t> </a:t>
            </a:r>
            <a:r>
              <a:rPr lang="ru-RU" sz="1200" dirty="0" err="1"/>
              <a:t>торган</a:t>
            </a:r>
            <a:r>
              <a:rPr lang="ru-RU" sz="1200" dirty="0"/>
              <a:t> </a:t>
            </a:r>
            <a:r>
              <a:rPr lang="ru-RU" sz="1200" dirty="0" err="1"/>
              <a:t>һәм</a:t>
            </a:r>
            <a:r>
              <a:rPr lang="ru-RU" sz="1200" dirty="0"/>
              <a:t> "</a:t>
            </a:r>
            <a:r>
              <a:rPr lang="ru-RU" sz="1200" dirty="0" err="1"/>
              <a:t>грудень</a:t>
            </a:r>
            <a:r>
              <a:rPr lang="ru-RU" sz="1200" dirty="0"/>
              <a:t>", </a:t>
            </a:r>
            <a:r>
              <a:rPr lang="ru-RU" sz="1200" dirty="0" err="1"/>
              <a:t>ягъни</a:t>
            </a:r>
            <a:r>
              <a:rPr lang="ru-RU" sz="1200" dirty="0"/>
              <a:t> "</a:t>
            </a:r>
            <a:r>
              <a:rPr lang="ru-RU" sz="1200" dirty="0" err="1"/>
              <a:t>кантар</a:t>
            </a:r>
            <a:r>
              <a:rPr lang="ru-RU" sz="1200" dirty="0"/>
              <a:t>" </a:t>
            </a:r>
            <a:r>
              <a:rPr lang="ru-RU" sz="1200" dirty="0" err="1"/>
              <a:t>исеме</a:t>
            </a:r>
            <a:r>
              <a:rPr lang="ru-RU" sz="1200" dirty="0"/>
              <a:t> </a:t>
            </a:r>
            <a:r>
              <a:rPr lang="ru-RU" sz="1200" dirty="0" err="1"/>
              <a:t>белән</a:t>
            </a:r>
            <a:r>
              <a:rPr lang="ru-RU" sz="1200" dirty="0"/>
              <a:t> </a:t>
            </a:r>
            <a:r>
              <a:rPr lang="ru-RU" sz="1200" dirty="0" err="1"/>
              <a:t>йөртелгән</a:t>
            </a:r>
            <a:r>
              <a:rPr lang="ru-RU" sz="1200" dirty="0"/>
              <a:t>. "</a:t>
            </a:r>
            <a:r>
              <a:rPr lang="ru-RU" sz="1200" dirty="0" err="1"/>
              <a:t>Кантар</a:t>
            </a:r>
            <a:r>
              <a:rPr lang="ru-RU" sz="1200" dirty="0"/>
              <a:t>" - </a:t>
            </a:r>
            <a:r>
              <a:rPr lang="ru-RU" sz="1200" dirty="0" err="1"/>
              <a:t>димәк</a:t>
            </a:r>
            <a:r>
              <a:rPr lang="ru-RU" sz="1200" dirty="0"/>
              <a:t>, </a:t>
            </a:r>
            <a:r>
              <a:rPr lang="ru-RU" sz="1200" dirty="0" err="1"/>
              <a:t>туфрак</a:t>
            </a:r>
            <a:r>
              <a:rPr lang="ru-RU" sz="1200" dirty="0"/>
              <a:t> </a:t>
            </a:r>
            <a:r>
              <a:rPr lang="ru-RU" sz="1200" dirty="0" err="1"/>
              <a:t>кәсләнүе</a:t>
            </a:r>
            <a:r>
              <a:rPr lang="ru-RU" sz="1200" dirty="0"/>
              <a:t>, </a:t>
            </a:r>
            <a:r>
              <a:rPr lang="ru-RU" sz="1200" dirty="0" err="1"/>
              <a:t>боз</a:t>
            </a:r>
            <a:r>
              <a:rPr lang="ru-RU" sz="1200" dirty="0"/>
              <a:t> </a:t>
            </a:r>
            <a:r>
              <a:rPr lang="ru-RU" sz="1200" dirty="0" err="1"/>
              <a:t>кантары</a:t>
            </a:r>
            <a:r>
              <a:rPr lang="ru-RU" sz="1200" dirty="0"/>
              <a:t>. </a:t>
            </a:r>
            <a:r>
              <a:rPr lang="ru-RU" sz="1200" dirty="0" err="1"/>
              <a:t>Аны</a:t>
            </a:r>
            <a:r>
              <a:rPr lang="ru-RU" sz="1200" dirty="0"/>
              <a:t> "</a:t>
            </a:r>
            <a:r>
              <a:rPr lang="ru-RU" sz="1200" dirty="0" err="1"/>
              <a:t>боз</a:t>
            </a:r>
            <a:r>
              <a:rPr lang="ru-RU" sz="1200" dirty="0"/>
              <a:t> </a:t>
            </a:r>
            <a:r>
              <a:rPr lang="ru-RU" sz="1200" dirty="0" err="1"/>
              <a:t>ае</a:t>
            </a:r>
            <a:r>
              <a:rPr lang="ru-RU" sz="1200" dirty="0"/>
              <a:t>" </a:t>
            </a:r>
            <a:r>
              <a:rPr lang="ru-RU" sz="1200" dirty="0" err="1"/>
              <a:t>дип</a:t>
            </a:r>
            <a:r>
              <a:rPr lang="ru-RU" sz="1200" dirty="0"/>
              <a:t> </a:t>
            </a:r>
            <a:r>
              <a:rPr lang="ru-RU" sz="1200" dirty="0" err="1"/>
              <a:t>тә</a:t>
            </a:r>
            <a:r>
              <a:rPr lang="ru-RU" sz="1200" dirty="0"/>
              <a:t> </a:t>
            </a:r>
            <a:r>
              <a:rPr lang="ru-RU" sz="1200" dirty="0" err="1"/>
              <a:t>йөрткәннәр</a:t>
            </a:r>
            <a:r>
              <a:rPr lang="ru-RU" sz="1200" dirty="0"/>
              <a:t>.</a:t>
            </a:r>
            <a:br>
              <a:rPr lang="ru-RU" sz="1200" dirty="0"/>
            </a:br>
            <a:r>
              <a:rPr lang="ru-RU" sz="1200" dirty="0" err="1"/>
              <a:t>Халкыбызның</a:t>
            </a:r>
            <a:r>
              <a:rPr lang="ru-RU" sz="1200" dirty="0"/>
              <a:t> </a:t>
            </a:r>
            <a:r>
              <a:rPr lang="ru-RU" sz="1200" dirty="0" err="1"/>
              <a:t>борынгы</a:t>
            </a:r>
            <a:r>
              <a:rPr lang="ru-RU" sz="1200" dirty="0"/>
              <a:t> </a:t>
            </a:r>
            <a:r>
              <a:rPr lang="ru-RU" sz="1200" dirty="0" err="1"/>
              <a:t>календаренда</a:t>
            </a:r>
            <a:r>
              <a:rPr lang="ru-RU" sz="1200" dirty="0"/>
              <a:t> "</a:t>
            </a:r>
            <a:r>
              <a:rPr lang="ru-RU" sz="1200" dirty="0" err="1"/>
              <a:t>келәү</a:t>
            </a:r>
            <a:r>
              <a:rPr lang="ru-RU" sz="1200" dirty="0"/>
              <a:t>" </a:t>
            </a:r>
            <a:r>
              <a:rPr lang="ru-RU" sz="1200" dirty="0" err="1"/>
              <a:t>ае</a:t>
            </a:r>
            <a:r>
              <a:rPr lang="ru-RU" sz="1200" dirty="0"/>
              <a:t> 21 </a:t>
            </a:r>
            <a:r>
              <a:rPr lang="ru-RU" sz="1200" dirty="0" err="1"/>
              <a:t>ноябрьгә</a:t>
            </a:r>
            <a:r>
              <a:rPr lang="ru-RU" sz="1200" dirty="0"/>
              <a:t> </a:t>
            </a:r>
            <a:r>
              <a:rPr lang="ru-RU" sz="1200" dirty="0" err="1"/>
              <a:t>кадәр</a:t>
            </a:r>
            <a:r>
              <a:rPr lang="ru-RU" sz="1200" dirty="0"/>
              <a:t> </a:t>
            </a:r>
            <a:r>
              <a:rPr lang="ru-RU" sz="1200" dirty="0" err="1"/>
              <a:t>дәвам</a:t>
            </a:r>
            <a:r>
              <a:rPr lang="ru-RU" sz="1200" dirty="0"/>
              <a:t> </a:t>
            </a:r>
            <a:r>
              <a:rPr lang="ru-RU" sz="1200" dirty="0" err="1"/>
              <a:t>итә</a:t>
            </a:r>
            <a:r>
              <a:rPr lang="ru-RU" sz="1200" dirty="0"/>
              <a:t>, ә 22 </a:t>
            </a:r>
            <a:r>
              <a:rPr lang="ru-RU" sz="1200" dirty="0" err="1"/>
              <a:t>ноябрьдән</a:t>
            </a:r>
            <a:r>
              <a:rPr lang="ru-RU" sz="1200" dirty="0"/>
              <a:t> "буш" ай </a:t>
            </a:r>
            <a:r>
              <a:rPr lang="ru-RU" sz="1200" dirty="0" err="1"/>
              <a:t>башлана</a:t>
            </a:r>
            <a:r>
              <a:rPr lang="ru-RU" sz="1200" dirty="0"/>
              <a:t>. </a:t>
            </a:r>
            <a:r>
              <a:rPr lang="ru-RU" sz="1200" dirty="0" err="1"/>
              <a:t>Чыннан</a:t>
            </a:r>
            <a:r>
              <a:rPr lang="ru-RU" sz="1200" dirty="0"/>
              <a:t> да, </a:t>
            </a:r>
            <a:r>
              <a:rPr lang="ru-RU" sz="1200" dirty="0" err="1"/>
              <a:t>бу</a:t>
            </a:r>
            <a:r>
              <a:rPr lang="ru-RU" sz="1200" dirty="0"/>
              <a:t> ай </a:t>
            </a:r>
            <a:r>
              <a:rPr lang="ru-RU" sz="1200" dirty="0" err="1"/>
              <a:t>башына</a:t>
            </a:r>
            <a:r>
              <a:rPr lang="ru-RU" sz="1200" dirty="0"/>
              <a:t> </a:t>
            </a:r>
            <a:r>
              <a:rPr lang="ru-RU" sz="1200" dirty="0" err="1"/>
              <a:t>кыр</a:t>
            </a:r>
            <a:r>
              <a:rPr lang="ru-RU" sz="1200" dirty="0"/>
              <a:t> </a:t>
            </a:r>
            <a:r>
              <a:rPr lang="ru-RU" sz="1200" dirty="0" err="1"/>
              <a:t>эшләре</a:t>
            </a:r>
            <a:r>
              <a:rPr lang="ru-RU" sz="1200" dirty="0"/>
              <a:t> </a:t>
            </a:r>
            <a:r>
              <a:rPr lang="ru-RU" sz="1200" dirty="0" err="1"/>
              <a:t>генә</a:t>
            </a:r>
            <a:r>
              <a:rPr lang="ru-RU" sz="1200" dirty="0"/>
              <a:t> </a:t>
            </a:r>
            <a:r>
              <a:rPr lang="ru-RU" sz="1200" dirty="0" err="1"/>
              <a:t>түгел</a:t>
            </a:r>
            <a:r>
              <a:rPr lang="ru-RU" sz="1200" dirty="0"/>
              <a:t>, мал-</a:t>
            </a:r>
            <a:r>
              <a:rPr lang="ru-RU" sz="1200" dirty="0" err="1"/>
              <a:t>туар</a:t>
            </a:r>
            <a:r>
              <a:rPr lang="ru-RU" sz="1200" dirty="0"/>
              <a:t> </a:t>
            </a:r>
            <a:r>
              <a:rPr lang="ru-RU" sz="1200" dirty="0" err="1"/>
              <a:t>белән</a:t>
            </a:r>
            <a:r>
              <a:rPr lang="ru-RU" sz="1200" dirty="0"/>
              <a:t> </a:t>
            </a:r>
            <a:r>
              <a:rPr lang="ru-RU" sz="1200" dirty="0" err="1"/>
              <a:t>бәйле</a:t>
            </a:r>
            <a:r>
              <a:rPr lang="ru-RU" sz="1200" dirty="0"/>
              <a:t> </a:t>
            </a:r>
            <a:r>
              <a:rPr lang="ru-RU" sz="1200" dirty="0" err="1"/>
              <a:t>мәшәкатьләр</a:t>
            </a:r>
            <a:r>
              <a:rPr lang="ru-RU" sz="1200" dirty="0"/>
              <a:t> </a:t>
            </a:r>
            <a:r>
              <a:rPr lang="ru-RU" sz="1200" dirty="0" err="1"/>
              <a:t>дә</a:t>
            </a:r>
            <a:r>
              <a:rPr lang="ru-RU" sz="1200" dirty="0"/>
              <a:t> </a:t>
            </a:r>
            <a:r>
              <a:rPr lang="ru-RU" sz="1200" dirty="0" err="1"/>
              <a:t>шактый</a:t>
            </a:r>
            <a:r>
              <a:rPr lang="ru-RU" sz="1200" dirty="0"/>
              <a:t> кими.</a:t>
            </a:r>
            <a:br>
              <a:rPr lang="ru-RU" sz="1200" dirty="0"/>
            </a:br>
            <a:r>
              <a:rPr lang="ru-RU" sz="1200" dirty="0" err="1"/>
              <a:t>Борынгы</a:t>
            </a:r>
            <a:r>
              <a:rPr lang="ru-RU" sz="1200" dirty="0"/>
              <a:t> </a:t>
            </a:r>
            <a:r>
              <a:rPr lang="ru-RU" sz="1200" dirty="0" err="1"/>
              <a:t>төрки</a:t>
            </a:r>
            <a:r>
              <a:rPr lang="ru-RU" sz="1200" dirty="0"/>
              <a:t> календаре </a:t>
            </a:r>
            <a:r>
              <a:rPr lang="ru-RU" sz="1200" dirty="0" err="1"/>
              <a:t>буенча</a:t>
            </a:r>
            <a:r>
              <a:rPr lang="ru-RU" sz="1200" dirty="0"/>
              <a:t> ноябрь </a:t>
            </a:r>
            <a:r>
              <a:rPr lang="ru-RU" sz="1200" dirty="0" err="1"/>
              <a:t>аеның</a:t>
            </a:r>
            <a:r>
              <a:rPr lang="ru-RU" sz="1200" dirty="0"/>
              <a:t> </a:t>
            </a:r>
            <a:r>
              <a:rPr lang="ru-RU" sz="1200" dirty="0" err="1"/>
              <a:t>төп</a:t>
            </a:r>
            <a:r>
              <a:rPr lang="ru-RU" sz="1200" dirty="0"/>
              <a:t> </a:t>
            </a:r>
            <a:r>
              <a:rPr lang="ru-RU" sz="1200" dirty="0" err="1"/>
              <a:t>өлеше</a:t>
            </a:r>
            <a:r>
              <a:rPr lang="ru-RU" sz="1200" dirty="0"/>
              <a:t> </a:t>
            </a:r>
            <a:r>
              <a:rPr lang="ru-RU" sz="1200" dirty="0" err="1"/>
              <a:t>Кояшның</a:t>
            </a:r>
            <a:r>
              <a:rPr lang="ru-RU" sz="1200" dirty="0"/>
              <a:t> Чаян </a:t>
            </a:r>
            <a:r>
              <a:rPr lang="ru-RU" sz="1200" dirty="0" err="1"/>
              <a:t>йолдызлыгында</a:t>
            </a:r>
            <a:r>
              <a:rPr lang="ru-RU" sz="1200" dirty="0"/>
              <a:t> </a:t>
            </a:r>
            <a:r>
              <a:rPr lang="ru-RU" sz="1200" dirty="0" err="1"/>
              <a:t>чагына</a:t>
            </a:r>
            <a:r>
              <a:rPr lang="ru-RU" sz="1200" dirty="0"/>
              <a:t> туры </a:t>
            </a:r>
            <a:r>
              <a:rPr lang="ru-RU" sz="1200" dirty="0" err="1"/>
              <a:t>килә</a:t>
            </a:r>
            <a:r>
              <a:rPr lang="ru-RU" sz="1200" dirty="0"/>
              <a:t>. </a:t>
            </a:r>
            <a:r>
              <a:rPr lang="ru-RU" sz="1200" dirty="0" err="1"/>
              <a:t>Ул</a:t>
            </a:r>
            <a:r>
              <a:rPr lang="ru-RU" sz="1200" dirty="0"/>
              <a:t> 21енә </a:t>
            </a:r>
            <a:r>
              <a:rPr lang="ru-RU" sz="1200" dirty="0" err="1"/>
              <a:t>кадәр</a:t>
            </a:r>
            <a:r>
              <a:rPr lang="ru-RU" sz="1200" dirty="0"/>
              <a:t> </a:t>
            </a:r>
            <a:r>
              <a:rPr lang="ru-RU" sz="1200" dirty="0" err="1"/>
              <a:t>дәвам</a:t>
            </a:r>
            <a:r>
              <a:rPr lang="ru-RU" sz="1200" dirty="0"/>
              <a:t> </a:t>
            </a:r>
            <a:r>
              <a:rPr lang="ru-RU" sz="1200" dirty="0" err="1"/>
              <a:t>итә</a:t>
            </a:r>
            <a:r>
              <a:rPr lang="ru-RU" sz="1200" dirty="0"/>
              <a:t>. </a:t>
            </a:r>
            <a:r>
              <a:rPr lang="ru-RU" sz="1200" dirty="0" err="1"/>
              <a:t>Аннары</a:t>
            </a:r>
            <a:r>
              <a:rPr lang="ru-RU" sz="1200" dirty="0"/>
              <a:t> </a:t>
            </a:r>
            <a:r>
              <a:rPr lang="ru-RU" sz="1200" dirty="0" err="1"/>
              <a:t>Укчы</a:t>
            </a:r>
            <a:r>
              <a:rPr lang="ru-RU" sz="1200" dirty="0"/>
              <a:t> </a:t>
            </a:r>
            <a:r>
              <a:rPr lang="ru-RU" sz="1200" dirty="0" err="1"/>
              <a:t>йолдызлыгына</a:t>
            </a:r>
            <a:r>
              <a:rPr lang="ru-RU" sz="1200" dirty="0"/>
              <a:t> </a:t>
            </a:r>
            <a:r>
              <a:rPr lang="ru-RU" sz="1200" dirty="0" err="1"/>
              <a:t>керәбез</a:t>
            </a:r>
            <a:r>
              <a:rPr lang="ru-RU" sz="1200" dirty="0" smtClean="0"/>
              <a:t>.</a:t>
            </a:r>
          </a:p>
          <a:p>
            <a:r>
              <a:rPr lang="tt-RU" sz="1200" dirty="0"/>
              <a:t> </a:t>
            </a:r>
            <a:r>
              <a:rPr lang="tt-RU" sz="1200" dirty="0" smtClean="0"/>
              <a:t>                                                                              </a:t>
            </a:r>
            <a:endParaRPr lang="ru-RU" sz="1200" dirty="0"/>
          </a:p>
        </p:txBody>
      </p:sp>
      <p:sp>
        <p:nvSpPr>
          <p:cNvPr id="17" name="TextBox 16"/>
          <p:cNvSpPr txBox="1"/>
          <p:nvPr/>
        </p:nvSpPr>
        <p:spPr>
          <a:xfrm>
            <a:off x="705609" y="4627574"/>
            <a:ext cx="599035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 smtClean="0"/>
          </a:p>
          <a:p>
            <a:r>
              <a:rPr lang="ru-RU" sz="1200" dirty="0" err="1" smtClean="0"/>
              <a:t>Укытучы</a:t>
            </a:r>
            <a:r>
              <a:rPr lang="ru-RU" sz="1200" dirty="0" smtClean="0"/>
              <a:t> – </a:t>
            </a:r>
            <a:r>
              <a:rPr lang="ru-RU" sz="1200" dirty="0" err="1" smtClean="0"/>
              <a:t>Вәлигә</a:t>
            </a:r>
            <a:r>
              <a:rPr lang="ru-RU" sz="1200" dirty="0" smtClean="0"/>
              <a:t>:</a:t>
            </a:r>
            <a:endParaRPr lang="ru-RU" sz="1200" i="1" dirty="0" smtClean="0"/>
          </a:p>
          <a:p>
            <a:r>
              <a:rPr lang="ru-RU" sz="1200" i="1" dirty="0" smtClean="0"/>
              <a:t>– </a:t>
            </a:r>
            <a:r>
              <a:rPr lang="ru-RU" sz="1200" i="1" dirty="0" err="1" smtClean="0"/>
              <a:t>Синең</a:t>
            </a:r>
            <a:r>
              <a:rPr lang="ru-RU" sz="1200" i="1" dirty="0" smtClean="0"/>
              <a:t> </a:t>
            </a:r>
            <a:r>
              <a:rPr lang="ru-RU" sz="1200" i="1" dirty="0" err="1" smtClean="0"/>
              <a:t>бу</a:t>
            </a:r>
            <a:r>
              <a:rPr lang="ru-RU" sz="1200" i="1" dirty="0" smtClean="0"/>
              <a:t> </a:t>
            </a:r>
            <a:r>
              <a:rPr lang="ru-RU" sz="1200" i="1" dirty="0" err="1" smtClean="0"/>
              <a:t>билгеләреңне</a:t>
            </a:r>
            <a:r>
              <a:rPr lang="ru-RU" sz="1200" i="1" dirty="0" smtClean="0"/>
              <a:t> </a:t>
            </a:r>
            <a:r>
              <a:rPr lang="ru-RU" sz="1200" i="1" dirty="0" err="1" smtClean="0"/>
              <a:t>күргәч</a:t>
            </a:r>
            <a:r>
              <a:rPr lang="ru-RU" sz="1200" i="1" dirty="0" smtClean="0"/>
              <a:t>, </a:t>
            </a:r>
            <a:r>
              <a:rPr lang="ru-RU" sz="1200" i="1" dirty="0" err="1" smtClean="0"/>
              <a:t>атаңның</a:t>
            </a:r>
            <a:r>
              <a:rPr lang="ru-RU" sz="1200" i="1" dirty="0" smtClean="0"/>
              <a:t> </a:t>
            </a:r>
            <a:r>
              <a:rPr lang="ru-RU" sz="1200" i="1" dirty="0" err="1" smtClean="0"/>
              <a:t>чәчләре</a:t>
            </a:r>
            <a:r>
              <a:rPr lang="ru-RU" sz="1200" i="1" dirty="0" smtClean="0"/>
              <a:t> </a:t>
            </a:r>
            <a:r>
              <a:rPr lang="ru-RU" sz="1200" i="1" dirty="0" err="1" smtClean="0"/>
              <a:t>агарачак</a:t>
            </a:r>
            <a:r>
              <a:rPr lang="ru-RU" sz="1200" i="1" dirty="0" smtClean="0"/>
              <a:t> бит!</a:t>
            </a:r>
          </a:p>
          <a:p>
            <a:r>
              <a:rPr lang="ru-RU" sz="1200" dirty="0" smtClean="0"/>
              <a:t>– </a:t>
            </a:r>
            <a:r>
              <a:rPr lang="ru-RU" sz="1200" dirty="0" err="1" smtClean="0"/>
              <a:t>Агармаячак</a:t>
            </a:r>
            <a:r>
              <a:rPr lang="ru-RU" sz="1200" dirty="0" smtClean="0"/>
              <a:t>!</a:t>
            </a:r>
          </a:p>
          <a:p>
            <a:r>
              <a:rPr lang="ru-RU" sz="1200" dirty="0" smtClean="0"/>
              <a:t>– </a:t>
            </a:r>
            <a:r>
              <a:rPr lang="ru-RU" sz="1200" dirty="0" err="1" smtClean="0"/>
              <a:t>Нишләп</a:t>
            </a:r>
            <a:r>
              <a:rPr lang="ru-RU" sz="1200" dirty="0" smtClean="0"/>
              <a:t>?</a:t>
            </a:r>
          </a:p>
          <a:p>
            <a:r>
              <a:rPr lang="ru-RU" sz="1200" dirty="0" smtClean="0"/>
              <a:t>– </a:t>
            </a:r>
            <a:r>
              <a:rPr lang="ru-RU" sz="1200" dirty="0" err="1" smtClean="0"/>
              <a:t>Чөнки</a:t>
            </a:r>
            <a:r>
              <a:rPr lang="ru-RU" sz="1200" dirty="0" smtClean="0"/>
              <a:t> </a:t>
            </a:r>
            <a:r>
              <a:rPr lang="ru-RU" sz="1200" dirty="0" err="1" smtClean="0"/>
              <a:t>аның</a:t>
            </a:r>
            <a:r>
              <a:rPr lang="ru-RU" sz="1200" dirty="0" smtClean="0"/>
              <a:t> </a:t>
            </a:r>
            <a:r>
              <a:rPr lang="ru-RU" sz="1200" dirty="0" err="1" smtClean="0"/>
              <a:t>башы</a:t>
            </a:r>
            <a:r>
              <a:rPr lang="ru-RU" sz="1200" dirty="0" smtClean="0"/>
              <a:t> </a:t>
            </a:r>
            <a:r>
              <a:rPr lang="ru-RU" sz="1200" dirty="0" err="1" smtClean="0"/>
              <a:t>пеләш</a:t>
            </a:r>
            <a:r>
              <a:rPr lang="ru-RU" sz="1200" dirty="0" smtClean="0"/>
              <a:t>!</a:t>
            </a:r>
          </a:p>
          <a:p>
            <a:endParaRPr lang="tt-RU" sz="1200" dirty="0" smtClean="0"/>
          </a:p>
          <a:p>
            <a:r>
              <a:rPr lang="ru-RU" sz="1200" dirty="0" err="1" smtClean="0"/>
              <a:t>Әтисе</a:t>
            </a:r>
            <a:r>
              <a:rPr lang="ru-RU" sz="1200" dirty="0" smtClean="0"/>
              <a:t> </a:t>
            </a:r>
            <a:r>
              <a:rPr lang="ru-RU" sz="1200" dirty="0" err="1" smtClean="0"/>
              <a:t>һәм</a:t>
            </a:r>
            <a:r>
              <a:rPr lang="ru-RU" sz="1200" dirty="0" smtClean="0"/>
              <a:t> </a:t>
            </a:r>
            <a:r>
              <a:rPr lang="ru-RU" sz="1200" dirty="0" err="1" smtClean="0"/>
              <a:t>аның</a:t>
            </a:r>
            <a:r>
              <a:rPr lang="ru-RU" sz="1200" dirty="0" smtClean="0"/>
              <a:t> </a:t>
            </a:r>
            <a:r>
              <a:rPr lang="ru-RU" sz="1200" dirty="0" err="1" smtClean="0"/>
              <a:t>беренче</a:t>
            </a:r>
            <a:r>
              <a:rPr lang="ru-RU" sz="1200" dirty="0" smtClean="0"/>
              <a:t> </a:t>
            </a:r>
            <a:r>
              <a:rPr lang="ru-RU" sz="1200" dirty="0" err="1" smtClean="0"/>
              <a:t>сыйныфта</a:t>
            </a:r>
            <a:r>
              <a:rPr lang="ru-RU" sz="1200" dirty="0" smtClean="0"/>
              <a:t> </a:t>
            </a:r>
            <a:r>
              <a:rPr lang="ru-RU" sz="1200" dirty="0" err="1" smtClean="0"/>
              <a:t>укучы</a:t>
            </a:r>
            <a:r>
              <a:rPr lang="ru-RU" sz="1200" dirty="0" smtClean="0"/>
              <a:t> </a:t>
            </a:r>
            <a:r>
              <a:rPr lang="ru-RU" sz="1200" dirty="0" err="1" smtClean="0"/>
              <a:t>улы</a:t>
            </a:r>
            <a:r>
              <a:rPr lang="ru-RU" sz="1200" dirty="0" smtClean="0"/>
              <a:t> </a:t>
            </a:r>
            <a:r>
              <a:rPr lang="ru-RU" sz="1200" dirty="0" err="1" smtClean="0"/>
              <a:t>вокзалда</a:t>
            </a:r>
            <a:r>
              <a:rPr lang="ru-RU" sz="1200" dirty="0" smtClean="0"/>
              <a:t> поезд </a:t>
            </a:r>
            <a:r>
              <a:rPr lang="ru-RU" sz="1200" dirty="0" err="1" smtClean="0"/>
              <a:t>көтеп</a:t>
            </a:r>
            <a:r>
              <a:rPr lang="ru-RU" sz="1200" dirty="0" smtClean="0"/>
              <a:t> </a:t>
            </a:r>
            <a:r>
              <a:rPr lang="ru-RU" sz="1200" dirty="0" err="1" smtClean="0"/>
              <a:t>утыралар</a:t>
            </a:r>
            <a:r>
              <a:rPr lang="ru-RU" sz="1200" dirty="0" smtClean="0"/>
              <a:t>. </a:t>
            </a:r>
            <a:r>
              <a:rPr lang="ru-RU" sz="1200" dirty="0" err="1" smtClean="0"/>
              <a:t>Улы</a:t>
            </a:r>
            <a:r>
              <a:rPr lang="ru-RU" sz="1200" dirty="0" smtClean="0"/>
              <a:t>:</a:t>
            </a:r>
          </a:p>
          <a:p>
            <a:r>
              <a:rPr lang="ru-RU" sz="1200" dirty="0" smtClean="0"/>
              <a:t>– </a:t>
            </a:r>
            <a:r>
              <a:rPr lang="ru-RU" sz="1200" dirty="0" err="1" smtClean="0"/>
              <a:t>Әти</a:t>
            </a:r>
            <a:r>
              <a:rPr lang="ru-RU" sz="1200" dirty="0" smtClean="0"/>
              <a:t>, </a:t>
            </a:r>
            <a:r>
              <a:rPr lang="ru-RU" sz="1200" dirty="0" err="1" smtClean="0"/>
              <a:t>безнең</a:t>
            </a:r>
            <a:r>
              <a:rPr lang="ru-RU" sz="1200" dirty="0" smtClean="0"/>
              <a:t> </a:t>
            </a:r>
            <a:r>
              <a:rPr lang="ru-RU" sz="1200" dirty="0" err="1" smtClean="0"/>
              <a:t>каршыда</a:t>
            </a:r>
            <a:r>
              <a:rPr lang="ru-RU" sz="1200" dirty="0" smtClean="0"/>
              <a:t> </a:t>
            </a:r>
            <a:r>
              <a:rPr lang="ru-RU" sz="1200" dirty="0" err="1" smtClean="0"/>
              <a:t>утыручы</a:t>
            </a:r>
            <a:r>
              <a:rPr lang="ru-RU" sz="1200" dirty="0" smtClean="0"/>
              <a:t> </a:t>
            </a:r>
            <a:r>
              <a:rPr lang="ru-RU" sz="1200" dirty="0" err="1" smtClean="0"/>
              <a:t>абый</a:t>
            </a:r>
            <a:r>
              <a:rPr lang="ru-RU" sz="1200" dirty="0" smtClean="0"/>
              <a:t> </a:t>
            </a:r>
            <a:r>
              <a:rPr lang="ru-RU" sz="1200" dirty="0" err="1" smtClean="0"/>
              <a:t>беләсеңме</a:t>
            </a:r>
            <a:r>
              <a:rPr lang="ru-RU" sz="1200" dirty="0" smtClean="0"/>
              <a:t> кем?</a:t>
            </a:r>
          </a:p>
          <a:p>
            <a:r>
              <a:rPr lang="ru-RU" sz="1200" dirty="0" smtClean="0"/>
              <a:t>– Кем?</a:t>
            </a:r>
          </a:p>
          <a:p>
            <a:r>
              <a:rPr lang="ru-RU" sz="1200" dirty="0" smtClean="0"/>
              <a:t>– </a:t>
            </a:r>
            <a:r>
              <a:rPr lang="ru-RU" sz="1200" dirty="0" err="1" smtClean="0"/>
              <a:t>Укытучы</a:t>
            </a:r>
            <a:r>
              <a:rPr lang="ru-RU" sz="1200" dirty="0" smtClean="0"/>
              <a:t>.</a:t>
            </a:r>
          </a:p>
          <a:p>
            <a:r>
              <a:rPr lang="ru-RU" sz="1200" dirty="0" smtClean="0"/>
              <a:t>– </a:t>
            </a:r>
            <a:r>
              <a:rPr lang="ru-RU" sz="1200" dirty="0" err="1" smtClean="0"/>
              <a:t>Каян</a:t>
            </a:r>
            <a:r>
              <a:rPr lang="ru-RU" sz="1200" dirty="0" smtClean="0"/>
              <a:t> </a:t>
            </a:r>
            <a:r>
              <a:rPr lang="ru-RU" sz="1200" dirty="0" err="1" smtClean="0"/>
              <a:t>белдең</a:t>
            </a:r>
            <a:r>
              <a:rPr lang="ru-RU" sz="1200" dirty="0" smtClean="0"/>
              <a:t>?</a:t>
            </a:r>
          </a:p>
          <a:p>
            <a:r>
              <a:rPr lang="ru-RU" sz="1200" dirty="0" smtClean="0"/>
              <a:t>– </a:t>
            </a:r>
            <a:r>
              <a:rPr lang="ru-RU" sz="1200" dirty="0" err="1" smtClean="0"/>
              <a:t>Утырыр</a:t>
            </a:r>
            <a:r>
              <a:rPr lang="ru-RU" sz="1200" dirty="0" smtClean="0"/>
              <a:t> </a:t>
            </a:r>
            <a:r>
              <a:rPr lang="ru-RU" sz="1200" dirty="0" err="1" smtClean="0"/>
              <a:t>алдыннан</a:t>
            </a:r>
            <a:r>
              <a:rPr lang="ru-RU" sz="1200" dirty="0" smtClean="0"/>
              <a:t> </a:t>
            </a:r>
            <a:r>
              <a:rPr lang="ru-RU" sz="1200" dirty="0" err="1" smtClean="0"/>
              <a:t>ул</a:t>
            </a:r>
            <a:r>
              <a:rPr lang="ru-RU" sz="1200" dirty="0" smtClean="0"/>
              <a:t> </a:t>
            </a:r>
            <a:r>
              <a:rPr lang="ru-RU" sz="1200" dirty="0" err="1" smtClean="0"/>
              <a:t>урындыкны</a:t>
            </a:r>
            <a:r>
              <a:rPr lang="ru-RU" sz="1200" dirty="0" smtClean="0"/>
              <a:t> </a:t>
            </a:r>
            <a:r>
              <a:rPr lang="ru-RU" sz="1200" dirty="0" err="1" smtClean="0"/>
              <a:t>бик</a:t>
            </a:r>
            <a:r>
              <a:rPr lang="ru-RU" sz="1200" dirty="0" smtClean="0"/>
              <a:t> </a:t>
            </a:r>
            <a:r>
              <a:rPr lang="ru-RU" sz="1200" dirty="0" err="1" smtClean="0"/>
              <a:t>җентекләп</a:t>
            </a:r>
            <a:r>
              <a:rPr lang="ru-RU" sz="1200" dirty="0" smtClean="0"/>
              <a:t> </a:t>
            </a:r>
            <a:r>
              <a:rPr lang="ru-RU" sz="1200" dirty="0" err="1" smtClean="0"/>
              <a:t>тикшерде</a:t>
            </a:r>
            <a:r>
              <a:rPr lang="ru-RU" sz="1200" dirty="0" smtClean="0"/>
              <a:t>.</a:t>
            </a:r>
          </a:p>
          <a:p>
            <a:endParaRPr lang="tt-RU" sz="1200" dirty="0" smtClean="0"/>
          </a:p>
          <a:p>
            <a:r>
              <a:rPr lang="ru-RU" sz="1200" dirty="0" err="1"/>
              <a:t>Әтисе</a:t>
            </a:r>
            <a:r>
              <a:rPr lang="ru-RU" sz="1200" dirty="0"/>
              <a:t> –</a:t>
            </a:r>
            <a:r>
              <a:rPr lang="ru-RU" sz="1200" dirty="0" err="1"/>
              <a:t>улына</a:t>
            </a:r>
            <a:r>
              <a:rPr lang="ru-RU" sz="1200" dirty="0"/>
              <a:t>:</a:t>
            </a:r>
          </a:p>
          <a:p>
            <a:r>
              <a:rPr lang="ru-RU" sz="1200" dirty="0"/>
              <a:t>–Я, </a:t>
            </a:r>
            <a:r>
              <a:rPr lang="ru-RU" sz="1200" dirty="0" err="1"/>
              <a:t>сөйләп</a:t>
            </a:r>
            <a:r>
              <a:rPr lang="ru-RU" sz="1200" dirty="0"/>
              <a:t> </a:t>
            </a:r>
            <a:r>
              <a:rPr lang="ru-RU" sz="1200" dirty="0" err="1"/>
              <a:t>җибәр</a:t>
            </a:r>
            <a:r>
              <a:rPr lang="ru-RU" sz="1200" dirty="0"/>
              <a:t>, </a:t>
            </a:r>
            <a:r>
              <a:rPr lang="ru-RU" sz="1200" dirty="0" err="1"/>
              <a:t>мәктәптә</a:t>
            </a:r>
            <a:r>
              <a:rPr lang="ru-RU" sz="1200" dirty="0"/>
              <a:t> </a:t>
            </a:r>
            <a:r>
              <a:rPr lang="ru-RU" sz="1200" dirty="0" err="1"/>
              <a:t>нинди</a:t>
            </a:r>
            <a:r>
              <a:rPr lang="ru-RU" sz="1200" dirty="0"/>
              <a:t> </a:t>
            </a:r>
            <a:r>
              <a:rPr lang="ru-RU" sz="1200" dirty="0" err="1"/>
              <a:t>уңышларга</a:t>
            </a:r>
            <a:r>
              <a:rPr lang="ru-RU" sz="1200" dirty="0"/>
              <a:t> </a:t>
            </a:r>
            <a:r>
              <a:rPr lang="ru-RU" sz="1200" dirty="0" err="1"/>
              <a:t>ирештең</a:t>
            </a:r>
            <a:r>
              <a:rPr lang="ru-RU" sz="1200" dirty="0"/>
              <a:t>?</a:t>
            </a:r>
          </a:p>
          <a:p>
            <a:r>
              <a:rPr lang="ru-RU" sz="1200" dirty="0"/>
              <a:t>–</a:t>
            </a:r>
            <a:r>
              <a:rPr lang="ru-RU" sz="1200" dirty="0" err="1"/>
              <a:t>Уңышлар</a:t>
            </a:r>
            <a:r>
              <a:rPr lang="ru-RU" sz="1200" dirty="0"/>
              <a:t> </a:t>
            </a:r>
            <a:r>
              <a:rPr lang="ru-RU" sz="1200" dirty="0" err="1"/>
              <a:t>искитмәле</a:t>
            </a:r>
            <a:r>
              <a:rPr lang="ru-RU" sz="1200" dirty="0"/>
              <a:t>! </a:t>
            </a:r>
            <a:r>
              <a:rPr lang="ru-RU" sz="1200" dirty="0" err="1"/>
              <a:t>Бишенче</a:t>
            </a:r>
            <a:r>
              <a:rPr lang="ru-RU" sz="1200" dirty="0"/>
              <a:t> </a:t>
            </a:r>
            <a:r>
              <a:rPr lang="ru-RU" sz="1200" dirty="0" err="1"/>
              <a:t>сыйныф</a:t>
            </a:r>
            <a:r>
              <a:rPr lang="ru-RU" sz="1200" dirty="0"/>
              <a:t> </a:t>
            </a:r>
            <a:r>
              <a:rPr lang="ru-RU" sz="1200" dirty="0" err="1"/>
              <a:t>белән</a:t>
            </a:r>
            <a:r>
              <a:rPr lang="ru-RU" sz="1200" dirty="0"/>
              <a:t> </a:t>
            </a:r>
            <a:r>
              <a:rPr lang="ru-RU" sz="1200" dirty="0" err="1"/>
              <a:t>төзелгән</a:t>
            </a:r>
            <a:r>
              <a:rPr lang="ru-RU" sz="1200" dirty="0"/>
              <a:t> контракт </a:t>
            </a:r>
            <a:r>
              <a:rPr lang="ru-RU" sz="1200" dirty="0" err="1"/>
              <a:t>тагын</a:t>
            </a:r>
            <a:r>
              <a:rPr lang="ru-RU" sz="1200" dirty="0"/>
              <a:t> </a:t>
            </a:r>
            <a:r>
              <a:rPr lang="ru-RU" sz="1200" dirty="0" err="1"/>
              <a:t>бер</a:t>
            </a:r>
            <a:r>
              <a:rPr lang="ru-RU" sz="1200" dirty="0"/>
              <a:t> </a:t>
            </a:r>
            <a:r>
              <a:rPr lang="ru-RU" sz="1200" dirty="0" err="1"/>
              <a:t>елга</a:t>
            </a:r>
            <a:r>
              <a:rPr lang="ru-RU" sz="1200" dirty="0"/>
              <a:t> </a:t>
            </a:r>
            <a:r>
              <a:rPr lang="ru-RU" sz="1200" dirty="0" err="1"/>
              <a:t>озынайтылды</a:t>
            </a:r>
            <a:r>
              <a:rPr lang="ru-RU" sz="1200" dirty="0"/>
              <a:t>!</a:t>
            </a:r>
          </a:p>
          <a:p>
            <a:endParaRPr lang="tt-RU" sz="1200" dirty="0" smtClean="0"/>
          </a:p>
          <a:p>
            <a:r>
              <a:rPr lang="ru-RU" sz="1200" dirty="0"/>
              <a:t>Кыш. </a:t>
            </a:r>
            <a:r>
              <a:rPr lang="ru-RU" sz="1200" dirty="0" err="1"/>
              <a:t>Урамда</a:t>
            </a:r>
            <a:r>
              <a:rPr lang="ru-RU" sz="1200" dirty="0"/>
              <a:t> </a:t>
            </a:r>
            <a:r>
              <a:rPr lang="ru-RU" sz="1200" dirty="0" err="1"/>
              <a:t>бозлавык</a:t>
            </a:r>
            <a:r>
              <a:rPr lang="ru-RU" sz="1200" dirty="0"/>
              <a:t>, кар </a:t>
            </a:r>
            <a:r>
              <a:rPr lang="ru-RU" sz="1200" dirty="0" err="1"/>
              <a:t>ява</a:t>
            </a:r>
            <a:r>
              <a:rPr lang="ru-RU" sz="1200" dirty="0"/>
              <a:t>. </a:t>
            </a:r>
            <a:r>
              <a:rPr lang="ru-RU" sz="1200" dirty="0" err="1"/>
              <a:t>Кечкенә</a:t>
            </a:r>
            <a:r>
              <a:rPr lang="ru-RU" sz="1200" dirty="0"/>
              <a:t> </a:t>
            </a:r>
            <a:r>
              <a:rPr lang="ru-RU" sz="1200" dirty="0" err="1"/>
              <a:t>малай</a:t>
            </a:r>
            <a:r>
              <a:rPr lang="ru-RU" sz="1200" dirty="0"/>
              <a:t> </a:t>
            </a:r>
            <a:r>
              <a:rPr lang="ru-RU" sz="1200" dirty="0" err="1"/>
              <a:t>тәрәзәдән</a:t>
            </a:r>
            <a:r>
              <a:rPr lang="ru-RU" sz="1200" dirty="0"/>
              <a:t> </a:t>
            </a:r>
            <a:r>
              <a:rPr lang="ru-RU" sz="1200" dirty="0" err="1"/>
              <a:t>тышка</a:t>
            </a:r>
            <a:r>
              <a:rPr lang="ru-RU" sz="1200" dirty="0"/>
              <a:t> </a:t>
            </a:r>
            <a:r>
              <a:rPr lang="ru-RU" sz="1200" dirty="0" err="1"/>
              <a:t>карап</a:t>
            </a:r>
            <a:r>
              <a:rPr lang="ru-RU" sz="1200" dirty="0"/>
              <a:t> тора.</a:t>
            </a:r>
          </a:p>
          <a:p>
            <a:r>
              <a:rPr lang="ru-RU" sz="1200" dirty="0" err="1"/>
              <a:t>Әнисе</a:t>
            </a:r>
            <a:r>
              <a:rPr lang="ru-RU" sz="1200" dirty="0"/>
              <a:t>:</a:t>
            </a:r>
          </a:p>
          <a:p>
            <a:r>
              <a:rPr lang="ru-RU" sz="1200" dirty="0"/>
              <a:t>– </a:t>
            </a:r>
            <a:r>
              <a:rPr lang="ru-RU" sz="1200" dirty="0" err="1"/>
              <a:t>Нәрсә</a:t>
            </a:r>
            <a:r>
              <a:rPr lang="ru-RU" sz="1200" dirty="0"/>
              <a:t>, </a:t>
            </a:r>
            <a:r>
              <a:rPr lang="ru-RU" sz="1200" dirty="0" err="1"/>
              <a:t>бәбкәм</a:t>
            </a:r>
            <a:r>
              <a:rPr lang="ru-RU" sz="1200" dirty="0"/>
              <a:t>, </a:t>
            </a:r>
            <a:r>
              <a:rPr lang="ru-RU" sz="1200" dirty="0" err="1"/>
              <a:t>матур</a:t>
            </a:r>
            <a:r>
              <a:rPr lang="ru-RU" sz="1200" dirty="0"/>
              <a:t> </a:t>
            </a:r>
            <a:r>
              <a:rPr lang="ru-RU" sz="1200" dirty="0" err="1"/>
              <a:t>итеп</a:t>
            </a:r>
            <a:r>
              <a:rPr lang="ru-RU" sz="1200" dirty="0"/>
              <a:t> кар </a:t>
            </a:r>
            <a:r>
              <a:rPr lang="ru-RU" sz="1200" dirty="0" err="1"/>
              <a:t>ява</a:t>
            </a:r>
            <a:r>
              <a:rPr lang="ru-RU" sz="1200" dirty="0"/>
              <a:t> </a:t>
            </a:r>
            <a:r>
              <a:rPr lang="ru-RU" sz="1200" dirty="0" err="1"/>
              <a:t>дип</a:t>
            </a:r>
            <a:r>
              <a:rPr lang="ru-RU" sz="1200" dirty="0"/>
              <a:t> </a:t>
            </a:r>
            <a:r>
              <a:rPr lang="ru-RU" sz="1200" dirty="0" err="1"/>
              <a:t>карап</a:t>
            </a:r>
            <a:r>
              <a:rPr lang="ru-RU" sz="1200" dirty="0"/>
              <a:t> </a:t>
            </a:r>
            <a:r>
              <a:rPr lang="ru-RU" sz="1200" dirty="0" err="1"/>
              <a:t>торасыңмы</a:t>
            </a:r>
            <a:r>
              <a:rPr lang="ru-RU" sz="1200" dirty="0"/>
              <a:t>?</a:t>
            </a:r>
          </a:p>
          <a:p>
            <a:r>
              <a:rPr lang="ru-RU" sz="1200" dirty="0"/>
              <a:t>– </a:t>
            </a:r>
            <a:r>
              <a:rPr lang="ru-RU" sz="1200" dirty="0" err="1"/>
              <a:t>Юк</a:t>
            </a:r>
            <a:r>
              <a:rPr lang="ru-RU" sz="1200" dirty="0"/>
              <a:t>, </a:t>
            </a:r>
            <a:r>
              <a:rPr lang="ru-RU" sz="1200" dirty="0" err="1"/>
              <a:t>тагын</a:t>
            </a:r>
            <a:r>
              <a:rPr lang="ru-RU" sz="1200" dirty="0"/>
              <a:t> </a:t>
            </a:r>
            <a:r>
              <a:rPr lang="ru-RU" sz="1200" dirty="0" err="1"/>
              <a:t>ничә</a:t>
            </a:r>
            <a:r>
              <a:rPr lang="ru-RU" sz="1200" dirty="0"/>
              <a:t> </a:t>
            </a:r>
            <a:r>
              <a:rPr lang="ru-RU" sz="1200" dirty="0" err="1"/>
              <a:t>кеше</a:t>
            </a:r>
            <a:r>
              <a:rPr lang="ru-RU" sz="1200" dirty="0"/>
              <a:t> </a:t>
            </a:r>
            <a:r>
              <a:rPr lang="ru-RU" sz="1200" dirty="0" err="1"/>
              <a:t>бозда</a:t>
            </a:r>
            <a:r>
              <a:rPr lang="ru-RU" sz="1200" dirty="0"/>
              <a:t> </a:t>
            </a:r>
            <a:r>
              <a:rPr lang="ru-RU" sz="1200" dirty="0" err="1"/>
              <a:t>таеп</a:t>
            </a:r>
            <a:r>
              <a:rPr lang="ru-RU" sz="1200" dirty="0"/>
              <a:t> </a:t>
            </a:r>
            <a:r>
              <a:rPr lang="ru-RU" sz="1200" dirty="0" err="1"/>
              <a:t>егылып</a:t>
            </a:r>
            <a:r>
              <a:rPr lang="ru-RU" sz="1200" dirty="0"/>
              <a:t> </a:t>
            </a:r>
            <a:r>
              <a:rPr lang="ru-RU" sz="1200" dirty="0" err="1"/>
              <a:t>аяк-кулларын</a:t>
            </a:r>
            <a:r>
              <a:rPr lang="ru-RU" sz="1200" dirty="0"/>
              <a:t> </a:t>
            </a:r>
            <a:r>
              <a:rPr lang="ru-RU" sz="1200" dirty="0" err="1"/>
              <a:t>сындырыр</a:t>
            </a:r>
            <a:r>
              <a:rPr lang="ru-RU" sz="1200" dirty="0"/>
              <a:t> </a:t>
            </a:r>
            <a:r>
              <a:rPr lang="ru-RU" sz="1200" dirty="0" err="1"/>
              <a:t>икән</a:t>
            </a:r>
            <a:r>
              <a:rPr lang="ru-RU" sz="1200" dirty="0"/>
              <a:t> </a:t>
            </a:r>
            <a:r>
              <a:rPr lang="ru-RU" sz="1200" dirty="0" err="1"/>
              <a:t>дип</a:t>
            </a:r>
            <a:r>
              <a:rPr lang="ru-RU" sz="1200" dirty="0"/>
              <a:t> </a:t>
            </a:r>
            <a:r>
              <a:rPr lang="ru-RU" sz="1200" dirty="0" err="1"/>
              <a:t>карап</a:t>
            </a:r>
            <a:r>
              <a:rPr lang="ru-RU" sz="1200" dirty="0"/>
              <a:t> торам.</a:t>
            </a:r>
          </a:p>
          <a:p>
            <a:endParaRPr lang="tt-RU" sz="1200" dirty="0" smtClean="0"/>
          </a:p>
          <a:p>
            <a:endParaRPr lang="ru-RU" sz="12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563" y="3203848"/>
            <a:ext cx="2858499" cy="1423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3216" y="6199221"/>
            <a:ext cx="544122" cy="54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 descr="C:\Program Files\Microsoft Office\MEDIA\CAGCAT10\j0158007.wmf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587" y="4598042"/>
            <a:ext cx="5967848" cy="180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ПК\Pictures\iOTBJEH4I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508" y="4778934"/>
            <a:ext cx="1217712" cy="1217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ятно 1 19"/>
          <p:cNvSpPr/>
          <p:nvPr/>
        </p:nvSpPr>
        <p:spPr>
          <a:xfrm>
            <a:off x="2492896" y="5724128"/>
            <a:ext cx="589756" cy="272518"/>
          </a:xfrm>
          <a:prstGeom prst="irregularSeal1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ятно 1 21"/>
          <p:cNvSpPr/>
          <p:nvPr/>
        </p:nvSpPr>
        <p:spPr>
          <a:xfrm>
            <a:off x="3479304" y="7074397"/>
            <a:ext cx="554360" cy="377923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ятно 1 22"/>
          <p:cNvSpPr/>
          <p:nvPr/>
        </p:nvSpPr>
        <p:spPr>
          <a:xfrm>
            <a:off x="2492896" y="7812360"/>
            <a:ext cx="792089" cy="360040"/>
          </a:xfrm>
          <a:prstGeom prst="irregularSeal1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00"/>
              </a:solidFill>
            </a:endParaRPr>
          </a:p>
        </p:txBody>
      </p:sp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0534" y="5368740"/>
            <a:ext cx="615950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6881" y="5574903"/>
            <a:ext cx="615950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096" y="7169560"/>
            <a:ext cx="615950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8" name="Picture 16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9954" y="6743343"/>
            <a:ext cx="1515678" cy="822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248" y="113928"/>
            <a:ext cx="1196756" cy="2513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5505" y="1331640"/>
            <a:ext cx="318938" cy="4865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04664" y="-1364391"/>
            <a:ext cx="6021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/>
          </a:p>
          <a:p>
            <a:endParaRPr lang="ru-RU" sz="1200" dirty="0"/>
          </a:p>
          <a:p>
            <a:pPr algn="ctr"/>
            <a:endParaRPr lang="tt-RU" sz="1200" dirty="0"/>
          </a:p>
          <a:p>
            <a:pPr algn="ctr"/>
            <a:endParaRPr lang="tt-RU" sz="1200" dirty="0" smtClean="0"/>
          </a:p>
          <a:p>
            <a:pPr algn="ctr"/>
            <a:endParaRPr lang="tt-RU" sz="12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6533872" y="8682341"/>
            <a:ext cx="343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2400" dirty="0"/>
              <a:t>4</a:t>
            </a:r>
            <a:endParaRPr lang="ru-RU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7605465" y="1763688"/>
            <a:ext cx="1844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869749" y="-412552"/>
            <a:ext cx="60304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/>
              <a:t> </a:t>
            </a:r>
            <a:r>
              <a:rPr lang="ru-RU" sz="1100" b="1" dirty="0" smtClean="0"/>
              <a:t>                                                                             </a:t>
            </a:r>
            <a:endParaRPr lang="ru-RU" sz="1100" dirty="0"/>
          </a:p>
        </p:txBody>
      </p:sp>
      <p:sp>
        <p:nvSpPr>
          <p:cNvPr id="8" name="TextBox 7"/>
          <p:cNvSpPr txBox="1"/>
          <p:nvPr/>
        </p:nvSpPr>
        <p:spPr>
          <a:xfrm>
            <a:off x="8181530" y="5004048"/>
            <a:ext cx="60640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 smtClean="0"/>
              <a:t>                                                       </a:t>
            </a:r>
            <a:endParaRPr lang="ru-RU" sz="11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-2087742" y="-610344"/>
            <a:ext cx="608217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    </a:t>
            </a:r>
            <a:endParaRPr lang="ru-RU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764708" y="611566"/>
            <a:ext cx="60932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1200" dirty="0" smtClean="0"/>
              <a:t>      </a:t>
            </a:r>
            <a:endParaRPr lang="ru-RU" sz="1050" dirty="0"/>
          </a:p>
        </p:txBody>
      </p:sp>
      <p:sp>
        <p:nvSpPr>
          <p:cNvPr id="18" name="Прямоугольник 17"/>
          <p:cNvSpPr/>
          <p:nvPr/>
        </p:nvSpPr>
        <p:spPr>
          <a:xfrm flipH="1">
            <a:off x="3717035" y="7596336"/>
            <a:ext cx="31831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endParaRPr lang="ru-RU" sz="16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91726" y="8022610"/>
            <a:ext cx="5850617" cy="113087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492896" y="8172400"/>
            <a:ext cx="2815731" cy="895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>
                <a:latin typeface="Verdana" pitchFamily="34" charset="0"/>
                <a:cs typeface="Arial" charset="0"/>
              </a:rPr>
              <a:t>Верстка и дизайн – </a:t>
            </a:r>
            <a:r>
              <a:rPr lang="ru-RU" sz="900" dirty="0" smtClean="0">
                <a:latin typeface="Verdana" pitchFamily="34" charset="0"/>
                <a:cs typeface="Arial" charset="0"/>
              </a:rPr>
              <a:t>Тимофеев Э. 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Главный </a:t>
            </a:r>
            <a:r>
              <a:rPr lang="ru-RU" sz="900" dirty="0">
                <a:latin typeface="Verdana" pitchFamily="34" charset="0"/>
                <a:cs typeface="Arial" charset="0"/>
              </a:rPr>
              <a:t>редактор – </a:t>
            </a:r>
            <a:r>
              <a:rPr lang="ru-RU" sz="900" dirty="0" err="1">
                <a:latin typeface="Verdana" pitchFamily="34" charset="0"/>
                <a:cs typeface="Arial" charset="0"/>
              </a:rPr>
              <a:t>Бикмухаметова</a:t>
            </a:r>
            <a:r>
              <a:rPr lang="ru-RU" sz="900" dirty="0">
                <a:latin typeface="Verdana" pitchFamily="34" charset="0"/>
                <a:cs typeface="Arial" charset="0"/>
              </a:rPr>
              <a:t> Р.А.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>
                <a:latin typeface="Verdana" pitchFamily="34" charset="0"/>
                <a:cs typeface="Arial" charset="0"/>
              </a:rPr>
              <a:t>Корректор </a:t>
            </a:r>
            <a:r>
              <a:rPr lang="ru-RU" sz="900" dirty="0" smtClean="0">
                <a:latin typeface="Verdana" pitchFamily="34" charset="0"/>
                <a:cs typeface="Arial" charset="0"/>
              </a:rPr>
              <a:t>–Юсупова Л.Н.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Адрес </a:t>
            </a:r>
            <a:r>
              <a:rPr lang="ru-RU" sz="900" dirty="0">
                <a:latin typeface="Verdana" pitchFamily="34" charset="0"/>
                <a:cs typeface="Arial" charset="0"/>
              </a:rPr>
              <a:t>редакции – </a:t>
            </a:r>
            <a:r>
              <a:rPr lang="ru-RU" sz="900" dirty="0" err="1">
                <a:latin typeface="Verdana" pitchFamily="34" charset="0"/>
                <a:cs typeface="Arial" charset="0"/>
              </a:rPr>
              <a:t>г.Альметьевск</a:t>
            </a:r>
            <a:r>
              <a:rPr lang="ru-RU" sz="900" dirty="0">
                <a:latin typeface="Verdana" pitchFamily="34" charset="0"/>
                <a:cs typeface="Arial" charset="0"/>
              </a:rPr>
              <a:t>, ул. </a:t>
            </a:r>
            <a:endParaRPr lang="ru-RU" sz="900" dirty="0" smtClean="0">
              <a:latin typeface="Verdana" pitchFamily="34" charset="0"/>
              <a:cs typeface="Arial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Шевченко </a:t>
            </a:r>
            <a:r>
              <a:rPr lang="ru-RU" sz="900" dirty="0">
                <a:latin typeface="Verdana" pitchFamily="34" charset="0"/>
                <a:cs typeface="Arial" charset="0"/>
              </a:rPr>
              <a:t>136, Школа №24, </a:t>
            </a:r>
            <a:r>
              <a:rPr lang="ru-RU" sz="900" dirty="0" err="1">
                <a:latin typeface="Verdana" pitchFamily="34" charset="0"/>
                <a:cs typeface="Arial" charset="0"/>
              </a:rPr>
              <a:t>каб</a:t>
            </a:r>
            <a:r>
              <a:rPr lang="ru-RU" sz="900" dirty="0">
                <a:latin typeface="Verdana" pitchFamily="34" charset="0"/>
                <a:cs typeface="Arial" charset="0"/>
              </a:rPr>
              <a:t>. №302</a:t>
            </a:r>
          </a:p>
        </p:txBody>
      </p:sp>
      <p:sp>
        <p:nvSpPr>
          <p:cNvPr id="11" name="AutoShape 4" descr="https://e.mail.ru/cgi-bin/getattach?file=DSC00873.JPG&amp;id=14552138850000000247;0;2&amp;mode=attachment&amp;&amp;x-email=moy-shkola24%40mail.ru"/>
          <p:cNvSpPr>
            <a:spLocks noChangeAspect="1" noChangeArrowheads="1"/>
          </p:cNvSpPr>
          <p:nvPr/>
        </p:nvSpPr>
        <p:spPr bwMode="auto">
          <a:xfrm>
            <a:off x="155575" y="-14446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AutoShape 6" descr="https://e.mail.ru/cgi-bin/getattach?file=DSC00873.JPG&amp;id=14552138850000000247;0;2&amp;mode=attachment&amp;&amp;x-email=moy-shkola24%40mail.ru"/>
          <p:cNvSpPr>
            <a:spLocks noChangeAspect="1" noChangeArrowheads="1"/>
          </p:cNvSpPr>
          <p:nvPr/>
        </p:nvSpPr>
        <p:spPr bwMode="auto">
          <a:xfrm>
            <a:off x="307975" y="794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783367" y="3910745"/>
            <a:ext cx="59221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200" dirty="0"/>
              <a:t> </a:t>
            </a:r>
            <a:r>
              <a:rPr lang="ru-RU" sz="1200" dirty="0" smtClean="0"/>
              <a:t>           </a:t>
            </a:r>
            <a:endParaRPr lang="ru-RU" sz="1200" i="1" dirty="0"/>
          </a:p>
        </p:txBody>
      </p:sp>
      <p:sp>
        <p:nvSpPr>
          <p:cNvPr id="19" name="AutoShape 6" descr="http://puch-vesti.ru/media/cache/94/33/d3/f4/66/c5/9433d3f466c579b7054f50f1b07183dc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714" y="15874"/>
            <a:ext cx="2666594" cy="2683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415308" y="30076"/>
            <a:ext cx="278941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/>
              <a:t>Очень важно в нашем мире,</a:t>
            </a:r>
            <a:br>
              <a:rPr lang="ru-RU" sz="1400" b="1" dirty="0"/>
            </a:br>
            <a:r>
              <a:rPr lang="ru-RU" sz="1400" b="1" dirty="0"/>
              <a:t>В век прогресса, скоростей,</a:t>
            </a:r>
            <a:br>
              <a:rPr lang="ru-RU" sz="1400" b="1" dirty="0"/>
            </a:br>
            <a:r>
              <a:rPr lang="ru-RU" sz="1400" b="1" dirty="0"/>
              <a:t>Быть добрее, и терпимей,</a:t>
            </a:r>
            <a:br>
              <a:rPr lang="ru-RU" sz="1400" b="1" dirty="0"/>
            </a:br>
            <a:r>
              <a:rPr lang="ru-RU" sz="1400" b="1" dirty="0"/>
              <a:t>И открытым для людей.</a:t>
            </a:r>
          </a:p>
          <a:p>
            <a:r>
              <a:rPr lang="ru-RU" sz="1400" b="1" dirty="0"/>
              <a:t>Меньше зла, добро творите,</a:t>
            </a:r>
            <a:br>
              <a:rPr lang="ru-RU" sz="1400" b="1" dirty="0"/>
            </a:br>
            <a:r>
              <a:rPr lang="ru-RU" sz="1400" b="1" dirty="0"/>
              <a:t>Без него никак нельзя.</a:t>
            </a:r>
            <a:br>
              <a:rPr lang="ru-RU" sz="1400" b="1" dirty="0"/>
            </a:br>
            <a:r>
              <a:rPr lang="ru-RU" sz="1400" b="1" dirty="0"/>
              <a:t>Доброту в сердца впустите,</a:t>
            </a:r>
            <a:br>
              <a:rPr lang="ru-RU" sz="1400" b="1" dirty="0"/>
            </a:br>
            <a:r>
              <a:rPr lang="ru-RU" sz="1400" b="1" dirty="0"/>
              <a:t>Всех вас с праздником, друзья.</a:t>
            </a:r>
          </a:p>
          <a:p>
            <a:r>
              <a:rPr lang="ru-RU" sz="1400" b="1" dirty="0"/>
              <a:t>Толерантным быть несложно.</a:t>
            </a:r>
            <a:br>
              <a:rPr lang="ru-RU" sz="1400" b="1" dirty="0"/>
            </a:br>
            <a:r>
              <a:rPr lang="ru-RU" sz="1400" b="1" dirty="0"/>
              <a:t>Будем же, друзья, отныне,</a:t>
            </a:r>
            <a:br>
              <a:rPr lang="ru-RU" sz="1400" b="1" dirty="0"/>
            </a:br>
            <a:r>
              <a:rPr lang="ru-RU" sz="1400" b="1" dirty="0"/>
              <a:t>Мы стараться, как возможно,</a:t>
            </a:r>
            <a:br>
              <a:rPr lang="ru-RU" sz="1400" b="1" dirty="0"/>
            </a:br>
            <a:r>
              <a:rPr lang="ru-RU" sz="1400" b="1" dirty="0"/>
              <a:t>Быть добрее и терпимей!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2568" y="8107060"/>
            <a:ext cx="1523823" cy="978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Волна 13"/>
          <p:cNvSpPr/>
          <p:nvPr/>
        </p:nvSpPr>
        <p:spPr>
          <a:xfrm>
            <a:off x="893452" y="2799562"/>
            <a:ext cx="5835806" cy="140046"/>
          </a:xfrm>
          <a:prstGeom prst="wav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796512" y="2881811"/>
            <a:ext cx="606148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400" b="1" dirty="0" smtClean="0"/>
          </a:p>
          <a:p>
            <a:pPr algn="ctr"/>
            <a:r>
              <a:rPr lang="ru-RU" sz="1400" b="1" dirty="0" smtClean="0"/>
              <a:t>Как  </a:t>
            </a:r>
            <a:r>
              <a:rPr lang="ru-RU" sz="1400" b="1" dirty="0"/>
              <a:t>не заболеть этой осенью </a:t>
            </a:r>
          </a:p>
          <a:p>
            <a:r>
              <a:rPr lang="ru-RU" sz="1200" dirty="0" smtClean="0"/>
              <a:t>Осень </a:t>
            </a:r>
            <a:r>
              <a:rPr lang="ru-RU" sz="1200" dirty="0"/>
              <a:t>– это не только пожелтевшие листочки, долгие прогулки и уютные вечера, но и частые простуды. Мы узнали у педиатра, что нужно делать, чтобы не заболеть – и взрослым, и детям. </a:t>
            </a:r>
            <a:br>
              <a:rPr lang="ru-RU" sz="1200" dirty="0"/>
            </a:br>
            <a:r>
              <a:rPr lang="ru-RU" sz="1200" dirty="0"/>
              <a:t>Чаще мойте руки с мылом. Мойте руки всегда, когда приходите с улицы, а также периодически делайте это дома (и приучите ребёнка!) Особенно после того, как подержали телефон или другой гаджет. </a:t>
            </a:r>
            <a:endParaRPr lang="ru-RU" sz="1200" dirty="0" smtClean="0"/>
          </a:p>
          <a:p>
            <a:r>
              <a:rPr lang="ru-RU" sz="1200" dirty="0" smtClean="0"/>
              <a:t>Промывайте </a:t>
            </a:r>
            <a:r>
              <a:rPr lang="ru-RU" sz="1200" dirty="0"/>
              <a:t>нос раствором морской соли. Вирусы попадают в организм именно через нос – там самая благоприятная среда для их размножения. </a:t>
            </a:r>
            <a:endParaRPr lang="ru-RU" sz="1200" dirty="0" smtClean="0"/>
          </a:p>
          <a:p>
            <a:r>
              <a:rPr lang="ru-RU" sz="1200" dirty="0" smtClean="0"/>
              <a:t>Следите </a:t>
            </a:r>
            <a:r>
              <a:rPr lang="ru-RU" sz="1200" dirty="0"/>
              <a:t>за влажностью воздуха. Пыль и сухость способствуют размножению вирусов и бактерий. </a:t>
            </a:r>
            <a:r>
              <a:rPr lang="ru-RU" sz="1200" dirty="0" smtClean="0"/>
              <a:t> </a:t>
            </a:r>
            <a:r>
              <a:rPr lang="ru-RU" sz="1200" dirty="0"/>
              <a:t>П</a:t>
            </a:r>
            <a:r>
              <a:rPr lang="ru-RU" sz="1200" dirty="0" smtClean="0"/>
              <a:t>о </a:t>
            </a:r>
            <a:r>
              <a:rPr lang="ru-RU" sz="1200" dirty="0"/>
              <a:t>возможности протирайте полы влажной тряпкой. В идеале – каждый день. Открывайте окна. Воздух в помещении не должен застаиваться, иначе болезни неминуемы. Желательно всегда оставлять форточку приоткрытой, главное, чтобы не было сквозняка. </a:t>
            </a:r>
            <a:endParaRPr lang="ru-RU" sz="1200" dirty="0" smtClean="0"/>
          </a:p>
          <a:p>
            <a:r>
              <a:rPr lang="ru-RU" sz="1200" dirty="0"/>
              <a:t>Побольше пейте. Для профилактики простуды отлично подходят чабрец, шиповник, облепиха, а также морсы из клюквы и брусники, причем пить их надо ежедневно. </a:t>
            </a:r>
            <a:r>
              <a:rPr lang="ru-RU" sz="1200" dirty="0" smtClean="0"/>
              <a:t>Питайтесь </a:t>
            </a:r>
            <a:r>
              <a:rPr lang="ru-RU" sz="1200" dirty="0"/>
              <a:t>сбалансировано. Три полноценных приема пищи в день и два перекуса дадут организму нужную энергию для развития и противостояния вирусам. В день нужно съедать минимум два фрукта и два овоща, делая упор на «витаминных бомбах» — лимонах, апельсинах, киви. </a:t>
            </a:r>
            <a:endParaRPr lang="ru-RU" sz="1200" dirty="0" smtClean="0"/>
          </a:p>
          <a:p>
            <a:r>
              <a:rPr lang="ru-RU" sz="1200" dirty="0" smtClean="0"/>
              <a:t>Используйте </a:t>
            </a:r>
            <a:r>
              <a:rPr lang="ru-RU" sz="1200" dirty="0"/>
              <a:t>лук и чеснок. Они содержат фитонциды – летучие </a:t>
            </a:r>
            <a:r>
              <a:rPr lang="ru-RU" sz="1200" dirty="0" smtClean="0"/>
              <a:t>вещества, уничтожающие </a:t>
            </a:r>
            <a:r>
              <a:rPr lang="ru-RU" sz="1200" dirty="0"/>
              <a:t>вирусы и </a:t>
            </a:r>
            <a:r>
              <a:rPr lang="ru-RU" sz="1200" dirty="0" smtClean="0"/>
              <a:t>бактерии.</a:t>
            </a:r>
          </a:p>
          <a:p>
            <a:r>
              <a:rPr lang="ru-RU" sz="1200" dirty="0" smtClean="0"/>
              <a:t>Одевайтесь </a:t>
            </a:r>
            <a:r>
              <a:rPr lang="ru-RU" sz="1200" dirty="0"/>
              <a:t>по погоде. </a:t>
            </a:r>
            <a:endParaRPr lang="ru-RU" sz="1200" dirty="0" smtClean="0"/>
          </a:p>
          <a:p>
            <a:r>
              <a:rPr lang="ru-RU" sz="1200" dirty="0" smtClean="0"/>
              <a:t>Побольше </a:t>
            </a:r>
            <a:r>
              <a:rPr lang="ru-RU" sz="1200" dirty="0"/>
              <a:t>гуляйте и делайте гимнастику. Это укрепляет иммунитет и помогает ему бороться с болезнями. Сделайте утреннюю зарядку доброй семейной традицией, а прогулки в парке – активными и интересными.</a:t>
            </a:r>
            <a:br>
              <a:rPr lang="ru-RU" sz="1200" dirty="0"/>
            </a:br>
            <a:endParaRPr lang="ru-RU" sz="1200" dirty="0"/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4479" y="6617357"/>
            <a:ext cx="1035629" cy="766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 descr="C:\Users\ПК\Pictures\133665347_0_c2f43_45fcbc13_XXXL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512" y="2699792"/>
            <a:ext cx="1624375" cy="885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:\Users\ПК\Pictures\day_23___image_of_an_orange_by_fafdsafd_dd0pzax-pre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628" y="2897416"/>
            <a:ext cx="1506659" cy="47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96750" y="8107060"/>
            <a:ext cx="1067923" cy="978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2620</TotalTime>
  <Words>430</Words>
  <Application>Microsoft Office PowerPoint</Application>
  <PresentationFormat>Экран (4:3)</PresentationFormat>
  <Paragraphs>97</Paragraphs>
  <Slides>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Солнцестояние</vt:lpstr>
      <vt:lpstr> </vt:lpstr>
      <vt:lpstr>Презентация PowerPoint</vt:lpstr>
      <vt:lpstr>Презентация PowerPoint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Калейдоскоп</dc:title>
  <dc:creator>рушания</dc:creator>
  <cp:lastModifiedBy>Лилия</cp:lastModifiedBy>
  <cp:revision>239</cp:revision>
  <cp:lastPrinted>2016-02-13T10:54:32Z</cp:lastPrinted>
  <dcterms:created xsi:type="dcterms:W3CDTF">2013-09-28T04:10:37Z</dcterms:created>
  <dcterms:modified xsi:type="dcterms:W3CDTF">2019-12-01T18:55:00Z</dcterms:modified>
</cp:coreProperties>
</file>